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3"/>
    <p:sldId id="258" r:id="rId4"/>
    <p:sldId id="259" r:id="rId5"/>
    <p:sldId id="277" r:id="rId6"/>
    <p:sldId id="278" r:id="rId7"/>
    <p:sldId id="262" r:id="rId8"/>
    <p:sldId id="263" r:id="rId9"/>
    <p:sldId id="265" r:id="rId10"/>
    <p:sldId id="266" r:id="rId11"/>
    <p:sldId id="269" r:id="rId12"/>
    <p:sldId id="267" r:id="rId13"/>
    <p:sldId id="268" r:id="rId14"/>
    <p:sldId id="270" r:id="rId15"/>
    <p:sldId id="271" r:id="rId16"/>
    <p:sldId id="272" r:id="rId17"/>
    <p:sldId id="273" r:id="rId18"/>
    <p:sldId id="274" r:id="rId19"/>
    <p:sldId id="275" r:id="rId20"/>
    <p:sldId id="276" r:id="rId21"/>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7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613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968" y="0"/>
            <a:ext cx="7924800" cy="516137"/>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0619"/>
            <a:ext cx="14630400" cy="405050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70865"/>
            <a:ext cx="7924800" cy="51613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968" y="9770865"/>
            <a:ext cx="7924800" cy="516135"/>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900" b="1" i="0">
                <a:solidFill>
                  <a:srgbClr val="A76D3A"/>
                </a:solidFill>
                <a:latin typeface="Georgia" panose="02040502050405020303"/>
                <a:cs typeface="Georgia" panose="02040502050405020303"/>
              </a:defRPr>
            </a:lvl1pPr>
          </a:lstStyle>
          <a:p/>
        </p:txBody>
      </p:sp>
      <p:sp>
        <p:nvSpPr>
          <p:cNvPr id="3" name="Holder 3"/>
          <p:cNvSpPr>
            <a:spLocks noGrp="1"/>
          </p:cNvSpPr>
          <p:nvPr>
            <p:ph type="body" idx="1"/>
          </p:nvPr>
        </p:nvSpPr>
        <p:spPr/>
        <p:txBody>
          <a:bodyPr lIns="0" tIns="0" rIns="0" bIns="0"/>
          <a:lstStyle>
            <a:lvl1pPr>
              <a:defRPr sz="4800" b="1" i="0">
                <a:solidFill>
                  <a:schemeClr val="tx1"/>
                </a:solidFill>
                <a:latin typeface="Trebuchet MS" panose="020B0603020202020204"/>
                <a:cs typeface="Trebuchet MS" panose="020B0603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900" b="1" i="0">
                <a:solidFill>
                  <a:srgbClr val="A76D3A"/>
                </a:solidFill>
                <a:latin typeface="Georgia" panose="02040502050405020303"/>
                <a:cs typeface="Georgia" panose="02040502050405020303"/>
              </a:defRPr>
            </a:lvl1pPr>
          </a:lstStyle>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4A786"/>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9900" b="1" i="0">
                <a:solidFill>
                  <a:srgbClr val="A76D3A"/>
                </a:solidFill>
                <a:latin typeface="Georgia" panose="02040502050405020303"/>
                <a:cs typeface="Georgia" panose="02040502050405020303"/>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70913" y="591910"/>
            <a:ext cx="5746172" cy="1534160"/>
          </a:xfrm>
          <a:prstGeom prst="rect">
            <a:avLst/>
          </a:prstGeom>
        </p:spPr>
        <p:txBody>
          <a:bodyPr wrap="square" lIns="0" tIns="0" rIns="0" bIns="0">
            <a:spAutoFit/>
          </a:bodyPr>
          <a:lstStyle>
            <a:lvl1pPr>
              <a:defRPr sz="9900" b="1" i="0">
                <a:solidFill>
                  <a:srgbClr val="A76D3A"/>
                </a:solidFill>
                <a:latin typeface="Georgia" panose="02040502050405020303"/>
                <a:cs typeface="Georgia" panose="02040502050405020303"/>
              </a:defRPr>
            </a:lvl1pPr>
          </a:lstStyle>
          <a:p/>
        </p:txBody>
      </p:sp>
      <p:sp>
        <p:nvSpPr>
          <p:cNvPr id="3" name="Holder 3"/>
          <p:cNvSpPr>
            <a:spLocks noGrp="1"/>
          </p:cNvSpPr>
          <p:nvPr>
            <p:ph type="body" idx="1"/>
          </p:nvPr>
        </p:nvSpPr>
        <p:spPr>
          <a:xfrm>
            <a:off x="769895" y="2736322"/>
            <a:ext cx="16748209" cy="6757670"/>
          </a:xfrm>
          <a:prstGeom prst="rect">
            <a:avLst/>
          </a:prstGeom>
        </p:spPr>
        <p:txBody>
          <a:bodyPr wrap="square" lIns="0" tIns="0" rIns="0" bIns="0">
            <a:spAutoFit/>
          </a:bodyPr>
          <a:lstStyle>
            <a:lvl1pPr>
              <a:defRPr sz="4800" b="1" i="0">
                <a:solidFill>
                  <a:schemeClr val="tx1"/>
                </a:solidFill>
                <a:latin typeface="Trebuchet MS" panose="020B0603020202020204"/>
                <a:cs typeface="Trebuchet MS" panose="020B0603020202020204"/>
              </a:defRPr>
            </a:lvl1pPr>
          </a:lstStyle>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jpeg"/><Relationship Id="rId7" Type="http://schemas.openxmlformats.org/officeDocument/2006/relationships/image" Target="../media/image3.png"/><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31.jpeg"/><Relationship Id="rId13" Type="http://schemas.openxmlformats.org/officeDocument/2006/relationships/slideLayout" Target="../slideLayouts/slideLayout3.xml"/><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0.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2.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1.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32.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hyperlink" Target="https://oop-projects-by-cs-f.github.io/Group-18-A-Counselling-Website/" TargetMode="Externa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0.png"/><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hyperlink" Target="http://www.gmail.com/" TargetMode="External"/><Relationship Id="rId4" Type="http://schemas.openxmlformats.org/officeDocument/2006/relationships/image" Target="../media/image3.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jpeg"/><Relationship Id="rId7" Type="http://schemas.openxmlformats.org/officeDocument/2006/relationships/image" Target="../media/image28.jpeg"/><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5490" y="689775"/>
            <a:ext cx="12557125" cy="2738120"/>
          </a:xfrm>
          <a:prstGeom prst="rect">
            <a:avLst/>
          </a:prstGeom>
        </p:spPr>
        <p:txBody>
          <a:bodyPr vert="horz" wrap="square" lIns="0" tIns="157480" rIns="0" bIns="0" rtlCol="0">
            <a:spAutoFit/>
          </a:bodyPr>
          <a:lstStyle/>
          <a:p>
            <a:pPr marL="1160780" marR="5080" indent="-1148715">
              <a:lnSpc>
                <a:spcPts val="10200"/>
              </a:lnSpc>
              <a:spcBef>
                <a:spcPts val="1240"/>
              </a:spcBef>
            </a:pPr>
            <a:r>
              <a:rPr sz="9300" b="0" dirty="0">
                <a:latin typeface="Arial Black" panose="020B0A04020102020204"/>
                <a:cs typeface="Arial Black" panose="020B0A04020102020204"/>
              </a:rPr>
              <a:t>OBJECT</a:t>
            </a:r>
            <a:r>
              <a:rPr sz="9300" b="0" spc="-70" dirty="0">
                <a:latin typeface="Arial Black" panose="020B0A04020102020204"/>
                <a:cs typeface="Arial Black" panose="020B0A04020102020204"/>
              </a:rPr>
              <a:t> </a:t>
            </a:r>
            <a:r>
              <a:rPr sz="9300" b="0" spc="-5" dirty="0">
                <a:latin typeface="Arial Black" panose="020B0A04020102020204"/>
                <a:cs typeface="Arial Black" panose="020B0A04020102020204"/>
              </a:rPr>
              <a:t>ORIENTED  </a:t>
            </a:r>
            <a:r>
              <a:rPr sz="9300" b="0" dirty="0">
                <a:latin typeface="Arial Black" panose="020B0A04020102020204"/>
                <a:cs typeface="Arial Black" panose="020B0A04020102020204"/>
              </a:rPr>
              <a:t>PROGRAMMING</a:t>
            </a:r>
            <a:endParaRPr sz="9300">
              <a:latin typeface="Arial Black" panose="020B0A04020102020204"/>
              <a:cs typeface="Arial Black" panose="020B0A04020102020204"/>
            </a:endParaRPr>
          </a:p>
        </p:txBody>
      </p:sp>
      <p:sp>
        <p:nvSpPr>
          <p:cNvPr id="3" name="object 3"/>
          <p:cNvSpPr/>
          <p:nvPr/>
        </p:nvSpPr>
        <p:spPr>
          <a:xfrm>
            <a:off x="1028700" y="3845204"/>
            <a:ext cx="16230600" cy="28575"/>
          </a:xfrm>
          <a:custGeom>
            <a:avLst/>
            <a:gdLst/>
            <a:ahLst/>
            <a:cxnLst/>
            <a:rect l="l" t="t" r="r" b="b"/>
            <a:pathLst>
              <a:path w="16230600" h="28575">
                <a:moveTo>
                  <a:pt x="16230600" y="28575"/>
                </a:moveTo>
                <a:lnTo>
                  <a:pt x="0" y="28575"/>
                </a:lnTo>
                <a:lnTo>
                  <a:pt x="0" y="0"/>
                </a:lnTo>
                <a:lnTo>
                  <a:pt x="16230600" y="0"/>
                </a:lnTo>
                <a:lnTo>
                  <a:pt x="16230600" y="28575"/>
                </a:lnTo>
                <a:close/>
              </a:path>
            </a:pathLst>
          </a:custGeom>
          <a:solidFill>
            <a:srgbClr val="A76D3A"/>
          </a:solidFill>
        </p:spPr>
        <p:txBody>
          <a:bodyPr wrap="square" lIns="0" tIns="0" rIns="0" bIns="0" rtlCol="0"/>
          <a:lstStyle/>
          <a:p/>
        </p:txBody>
      </p:sp>
      <p:grpSp>
        <p:nvGrpSpPr>
          <p:cNvPr id="4" name="object 4"/>
          <p:cNvGrpSpPr/>
          <p:nvPr/>
        </p:nvGrpSpPr>
        <p:grpSpPr>
          <a:xfrm>
            <a:off x="600029" y="5792183"/>
            <a:ext cx="16659860" cy="972185"/>
            <a:chOff x="600029" y="5792183"/>
            <a:chExt cx="16659860" cy="972185"/>
          </a:xfrm>
        </p:grpSpPr>
        <p:sp>
          <p:nvSpPr>
            <p:cNvPr id="5" name="object 5"/>
            <p:cNvSpPr/>
            <p:nvPr/>
          </p:nvSpPr>
          <p:spPr>
            <a:xfrm>
              <a:off x="1028700" y="5884651"/>
              <a:ext cx="16230600" cy="28575"/>
            </a:xfrm>
            <a:custGeom>
              <a:avLst/>
              <a:gdLst/>
              <a:ahLst/>
              <a:cxnLst/>
              <a:rect l="l" t="t" r="r" b="b"/>
              <a:pathLst>
                <a:path w="16230600" h="28575">
                  <a:moveTo>
                    <a:pt x="16230600" y="28575"/>
                  </a:moveTo>
                  <a:lnTo>
                    <a:pt x="0" y="28575"/>
                  </a:lnTo>
                  <a:lnTo>
                    <a:pt x="0" y="0"/>
                  </a:lnTo>
                  <a:lnTo>
                    <a:pt x="16230600" y="0"/>
                  </a:lnTo>
                  <a:lnTo>
                    <a:pt x="16230600" y="28575"/>
                  </a:lnTo>
                  <a:close/>
                </a:path>
              </a:pathLst>
            </a:custGeom>
            <a:solidFill>
              <a:srgbClr val="D4A786"/>
            </a:solidFill>
          </p:spPr>
          <p:txBody>
            <a:bodyPr wrap="square" lIns="0" tIns="0" rIns="0" bIns="0" rtlCol="0"/>
            <a:lstStyle/>
            <a:p/>
          </p:txBody>
        </p:sp>
        <p:sp>
          <p:nvSpPr>
            <p:cNvPr id="6" name="object 6"/>
            <p:cNvSpPr/>
            <p:nvPr/>
          </p:nvSpPr>
          <p:spPr>
            <a:xfrm>
              <a:off x="600029" y="5792183"/>
              <a:ext cx="856615" cy="972185"/>
            </a:xfrm>
            <a:custGeom>
              <a:avLst/>
              <a:gdLst/>
              <a:ahLst/>
              <a:cxnLst/>
              <a:rect l="l" t="t" r="r" b="b"/>
              <a:pathLst>
                <a:path w="856615" h="972184">
                  <a:moveTo>
                    <a:pt x="427677" y="971901"/>
                  </a:moveTo>
                  <a:lnTo>
                    <a:pt x="77935" y="874751"/>
                  </a:lnTo>
                  <a:lnTo>
                    <a:pt x="0" y="0"/>
                  </a:lnTo>
                  <a:lnTo>
                    <a:pt x="856412" y="0"/>
                  </a:lnTo>
                  <a:lnTo>
                    <a:pt x="778393" y="874617"/>
                  </a:lnTo>
                  <a:lnTo>
                    <a:pt x="427677" y="971901"/>
                  </a:lnTo>
                  <a:close/>
                </a:path>
              </a:pathLst>
            </a:custGeom>
            <a:solidFill>
              <a:srgbClr val="E34D25"/>
            </a:solidFill>
          </p:spPr>
          <p:txBody>
            <a:bodyPr wrap="square" lIns="0" tIns="0" rIns="0" bIns="0" rtlCol="0"/>
            <a:lstStyle/>
            <a:p/>
          </p:txBody>
        </p:sp>
        <p:sp>
          <p:nvSpPr>
            <p:cNvPr id="7" name="object 7"/>
            <p:cNvSpPr/>
            <p:nvPr/>
          </p:nvSpPr>
          <p:spPr>
            <a:xfrm>
              <a:off x="1028244" y="5863705"/>
              <a:ext cx="350520" cy="826135"/>
            </a:xfrm>
            <a:custGeom>
              <a:avLst/>
              <a:gdLst/>
              <a:ahLst/>
              <a:cxnLst/>
              <a:rect l="l" t="t" r="r" b="b"/>
              <a:pathLst>
                <a:path w="350519" h="826134">
                  <a:moveTo>
                    <a:pt x="0" y="826018"/>
                  </a:moveTo>
                  <a:lnTo>
                    <a:pt x="0" y="0"/>
                  </a:lnTo>
                  <a:lnTo>
                    <a:pt x="350078" y="10"/>
                  </a:lnTo>
                  <a:lnTo>
                    <a:pt x="283406" y="747412"/>
                  </a:lnTo>
                  <a:lnTo>
                    <a:pt x="0" y="826018"/>
                  </a:lnTo>
                  <a:close/>
                </a:path>
              </a:pathLst>
            </a:custGeom>
            <a:solidFill>
              <a:srgbClr val="F16529"/>
            </a:solidFill>
          </p:spPr>
          <p:txBody>
            <a:bodyPr wrap="square" lIns="0" tIns="0" rIns="0" bIns="0" rtlCol="0"/>
            <a:lstStyle/>
            <a:p/>
          </p:txBody>
        </p:sp>
        <p:sp>
          <p:nvSpPr>
            <p:cNvPr id="8" name="object 8"/>
            <p:cNvSpPr/>
            <p:nvPr/>
          </p:nvSpPr>
          <p:spPr>
            <a:xfrm>
              <a:off x="759397" y="5970976"/>
              <a:ext cx="269240" cy="324485"/>
            </a:xfrm>
            <a:custGeom>
              <a:avLst/>
              <a:gdLst/>
              <a:ahLst/>
              <a:cxnLst/>
              <a:rect l="l" t="t" r="r" b="b"/>
              <a:pathLst>
                <a:path w="269240" h="324485">
                  <a:moveTo>
                    <a:pt x="268846" y="324437"/>
                  </a:moveTo>
                  <a:lnTo>
                    <a:pt x="28918" y="324437"/>
                  </a:lnTo>
                  <a:lnTo>
                    <a:pt x="0" y="0"/>
                  </a:lnTo>
                  <a:lnTo>
                    <a:pt x="268846" y="0"/>
                  </a:lnTo>
                  <a:lnTo>
                    <a:pt x="268846" y="107294"/>
                  </a:lnTo>
                  <a:lnTo>
                    <a:pt x="117172" y="107294"/>
                  </a:lnTo>
                  <a:lnTo>
                    <a:pt x="126972" y="217176"/>
                  </a:lnTo>
                  <a:lnTo>
                    <a:pt x="268846" y="217176"/>
                  </a:lnTo>
                  <a:lnTo>
                    <a:pt x="268846" y="324437"/>
                  </a:lnTo>
                  <a:close/>
                </a:path>
              </a:pathLst>
            </a:custGeom>
            <a:solidFill>
              <a:srgbClr val="EBEBEB"/>
            </a:solidFill>
          </p:spPr>
          <p:txBody>
            <a:bodyPr wrap="square" lIns="0" tIns="0" rIns="0" bIns="0" rtlCol="0"/>
            <a:lstStyle/>
            <a:p/>
          </p:txBody>
        </p:sp>
        <p:sp>
          <p:nvSpPr>
            <p:cNvPr id="9" name="object 9"/>
            <p:cNvSpPr/>
            <p:nvPr/>
          </p:nvSpPr>
          <p:spPr>
            <a:xfrm>
              <a:off x="793106" y="6349061"/>
              <a:ext cx="235137" cy="229471"/>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1027874" y="5970980"/>
              <a:ext cx="268605" cy="607695"/>
            </a:xfrm>
            <a:custGeom>
              <a:avLst/>
              <a:gdLst/>
              <a:ahLst/>
              <a:cxnLst/>
              <a:rect l="l" t="t" r="r" b="b"/>
              <a:pathLst>
                <a:path w="268605" h="607695">
                  <a:moveTo>
                    <a:pt x="249224" y="217182"/>
                  </a:moveTo>
                  <a:lnTo>
                    <a:pt x="0" y="217182"/>
                  </a:lnTo>
                  <a:lnTo>
                    <a:pt x="0" y="324434"/>
                  </a:lnTo>
                  <a:lnTo>
                    <a:pt x="132029" y="324434"/>
                  </a:lnTo>
                  <a:lnTo>
                    <a:pt x="119570" y="463575"/>
                  </a:lnTo>
                  <a:lnTo>
                    <a:pt x="0" y="495896"/>
                  </a:lnTo>
                  <a:lnTo>
                    <a:pt x="0" y="607491"/>
                  </a:lnTo>
                  <a:lnTo>
                    <a:pt x="219786" y="546557"/>
                  </a:lnTo>
                  <a:lnTo>
                    <a:pt x="246608" y="245960"/>
                  </a:lnTo>
                  <a:lnTo>
                    <a:pt x="249224" y="217182"/>
                  </a:lnTo>
                  <a:close/>
                </a:path>
                <a:path w="268605" h="607695">
                  <a:moveTo>
                    <a:pt x="268566" y="0"/>
                  </a:moveTo>
                  <a:lnTo>
                    <a:pt x="0" y="0"/>
                  </a:lnTo>
                  <a:lnTo>
                    <a:pt x="0" y="107302"/>
                  </a:lnTo>
                  <a:lnTo>
                    <a:pt x="258965" y="107302"/>
                  </a:lnTo>
                  <a:lnTo>
                    <a:pt x="268566" y="0"/>
                  </a:lnTo>
                  <a:close/>
                </a:path>
              </a:pathLst>
            </a:custGeom>
            <a:solidFill>
              <a:srgbClr val="FFFFFF"/>
            </a:solidFill>
          </p:spPr>
          <p:txBody>
            <a:bodyPr wrap="square" lIns="0" tIns="0" rIns="0" bIns="0" rtlCol="0"/>
            <a:lstStyle/>
            <a:p/>
          </p:txBody>
        </p:sp>
      </p:grpSp>
      <p:sp>
        <p:nvSpPr>
          <p:cNvPr id="11" name="object 11"/>
          <p:cNvSpPr/>
          <p:nvPr/>
        </p:nvSpPr>
        <p:spPr>
          <a:xfrm>
            <a:off x="16879427" y="1547938"/>
            <a:ext cx="360045" cy="57785"/>
          </a:xfrm>
          <a:custGeom>
            <a:avLst/>
            <a:gdLst/>
            <a:ahLst/>
            <a:cxnLst/>
            <a:rect l="l" t="t" r="r" b="b"/>
            <a:pathLst>
              <a:path w="360044" h="57784">
                <a:moveTo>
                  <a:pt x="359452" y="57514"/>
                </a:moveTo>
                <a:lnTo>
                  <a:pt x="0" y="57514"/>
                </a:lnTo>
                <a:lnTo>
                  <a:pt x="0" y="0"/>
                </a:lnTo>
                <a:lnTo>
                  <a:pt x="359452" y="0"/>
                </a:lnTo>
                <a:lnTo>
                  <a:pt x="359452" y="57514"/>
                </a:lnTo>
                <a:close/>
              </a:path>
            </a:pathLst>
          </a:custGeom>
          <a:solidFill>
            <a:srgbClr val="A76D3A"/>
          </a:solidFill>
        </p:spPr>
        <p:txBody>
          <a:bodyPr wrap="square" lIns="0" tIns="0" rIns="0" bIns="0" rtlCol="0"/>
          <a:lstStyle/>
          <a:p/>
        </p:txBody>
      </p:sp>
      <p:sp>
        <p:nvSpPr>
          <p:cNvPr id="12" name="object 12"/>
          <p:cNvSpPr/>
          <p:nvPr/>
        </p:nvSpPr>
        <p:spPr>
          <a:xfrm>
            <a:off x="16879427" y="1697912"/>
            <a:ext cx="360045" cy="57785"/>
          </a:xfrm>
          <a:custGeom>
            <a:avLst/>
            <a:gdLst/>
            <a:ahLst/>
            <a:cxnLst/>
            <a:rect l="l" t="t" r="r" b="b"/>
            <a:pathLst>
              <a:path w="360044" h="57785">
                <a:moveTo>
                  <a:pt x="359452" y="57514"/>
                </a:moveTo>
                <a:lnTo>
                  <a:pt x="0" y="57514"/>
                </a:lnTo>
                <a:lnTo>
                  <a:pt x="0" y="0"/>
                </a:lnTo>
                <a:lnTo>
                  <a:pt x="359452" y="0"/>
                </a:lnTo>
                <a:lnTo>
                  <a:pt x="359452" y="57514"/>
                </a:lnTo>
                <a:close/>
              </a:path>
            </a:pathLst>
          </a:custGeom>
          <a:solidFill>
            <a:srgbClr val="A76D3A"/>
          </a:solidFill>
        </p:spPr>
        <p:txBody>
          <a:bodyPr wrap="square" lIns="0" tIns="0" rIns="0" bIns="0" rtlCol="0"/>
          <a:lstStyle/>
          <a:p/>
        </p:txBody>
      </p:sp>
      <p:sp>
        <p:nvSpPr>
          <p:cNvPr id="13" name="object 13"/>
          <p:cNvSpPr/>
          <p:nvPr/>
        </p:nvSpPr>
        <p:spPr>
          <a:xfrm>
            <a:off x="16879427" y="1847883"/>
            <a:ext cx="360045" cy="57785"/>
          </a:xfrm>
          <a:custGeom>
            <a:avLst/>
            <a:gdLst/>
            <a:ahLst/>
            <a:cxnLst/>
            <a:rect l="l" t="t" r="r" b="b"/>
            <a:pathLst>
              <a:path w="360044" h="57785">
                <a:moveTo>
                  <a:pt x="359452" y="57514"/>
                </a:moveTo>
                <a:lnTo>
                  <a:pt x="0" y="57514"/>
                </a:lnTo>
                <a:lnTo>
                  <a:pt x="0" y="0"/>
                </a:lnTo>
                <a:lnTo>
                  <a:pt x="359452" y="0"/>
                </a:lnTo>
                <a:lnTo>
                  <a:pt x="359452" y="57514"/>
                </a:lnTo>
                <a:close/>
              </a:path>
            </a:pathLst>
          </a:custGeom>
          <a:solidFill>
            <a:srgbClr val="A76D3A"/>
          </a:solidFill>
        </p:spPr>
        <p:txBody>
          <a:bodyPr wrap="square" lIns="0" tIns="0" rIns="0" bIns="0" rtlCol="0"/>
          <a:lstStyle/>
          <a:p/>
        </p:txBody>
      </p:sp>
      <p:grpSp>
        <p:nvGrpSpPr>
          <p:cNvPr id="14" name="object 14"/>
          <p:cNvGrpSpPr/>
          <p:nvPr/>
        </p:nvGrpSpPr>
        <p:grpSpPr>
          <a:xfrm>
            <a:off x="679713" y="5554461"/>
            <a:ext cx="699135" cy="163195"/>
            <a:chOff x="679713" y="5554461"/>
            <a:chExt cx="699135" cy="163195"/>
          </a:xfrm>
        </p:grpSpPr>
        <p:sp>
          <p:nvSpPr>
            <p:cNvPr id="15" name="object 15"/>
            <p:cNvSpPr/>
            <p:nvPr/>
          </p:nvSpPr>
          <p:spPr>
            <a:xfrm>
              <a:off x="679704" y="5554471"/>
              <a:ext cx="333375" cy="163195"/>
            </a:xfrm>
            <a:custGeom>
              <a:avLst/>
              <a:gdLst/>
              <a:ahLst/>
              <a:cxnLst/>
              <a:rect l="l" t="t" r="r" b="b"/>
              <a:pathLst>
                <a:path w="333375" h="163195">
                  <a:moveTo>
                    <a:pt x="158813" y="0"/>
                  </a:moveTo>
                  <a:lnTo>
                    <a:pt x="104330" y="0"/>
                  </a:lnTo>
                  <a:lnTo>
                    <a:pt x="104330" y="53352"/>
                  </a:lnTo>
                  <a:lnTo>
                    <a:pt x="54483" y="53352"/>
                  </a:lnTo>
                  <a:lnTo>
                    <a:pt x="54483" y="0"/>
                  </a:lnTo>
                  <a:lnTo>
                    <a:pt x="0" y="0"/>
                  </a:lnTo>
                  <a:lnTo>
                    <a:pt x="0" y="53352"/>
                  </a:lnTo>
                  <a:lnTo>
                    <a:pt x="0" y="107975"/>
                  </a:lnTo>
                  <a:lnTo>
                    <a:pt x="0" y="162610"/>
                  </a:lnTo>
                  <a:lnTo>
                    <a:pt x="54483" y="162610"/>
                  </a:lnTo>
                  <a:lnTo>
                    <a:pt x="54483" y="107975"/>
                  </a:lnTo>
                  <a:lnTo>
                    <a:pt x="104330" y="107975"/>
                  </a:lnTo>
                  <a:lnTo>
                    <a:pt x="104330" y="162610"/>
                  </a:lnTo>
                  <a:lnTo>
                    <a:pt x="158813" y="162610"/>
                  </a:lnTo>
                  <a:lnTo>
                    <a:pt x="158813" y="107975"/>
                  </a:lnTo>
                  <a:lnTo>
                    <a:pt x="158813" y="53352"/>
                  </a:lnTo>
                  <a:lnTo>
                    <a:pt x="158813" y="0"/>
                  </a:lnTo>
                  <a:close/>
                </a:path>
                <a:path w="333375" h="163195">
                  <a:moveTo>
                    <a:pt x="332955" y="0"/>
                  </a:moveTo>
                  <a:lnTo>
                    <a:pt x="182499" y="0"/>
                  </a:lnTo>
                  <a:lnTo>
                    <a:pt x="182499" y="54622"/>
                  </a:lnTo>
                  <a:lnTo>
                    <a:pt x="230466" y="54622"/>
                  </a:lnTo>
                  <a:lnTo>
                    <a:pt x="230466" y="162610"/>
                  </a:lnTo>
                  <a:lnTo>
                    <a:pt x="284949" y="162610"/>
                  </a:lnTo>
                  <a:lnTo>
                    <a:pt x="284949" y="54622"/>
                  </a:lnTo>
                  <a:lnTo>
                    <a:pt x="332955" y="54622"/>
                  </a:lnTo>
                  <a:lnTo>
                    <a:pt x="332955" y="0"/>
                  </a:lnTo>
                  <a:close/>
                </a:path>
              </a:pathLst>
            </a:custGeom>
            <a:solidFill>
              <a:srgbClr val="000000"/>
            </a:solidFill>
          </p:spPr>
          <p:txBody>
            <a:bodyPr wrap="square" lIns="0" tIns="0" rIns="0" bIns="0" rtlCol="0"/>
            <a:lstStyle/>
            <a:p/>
          </p:txBody>
        </p:sp>
        <p:sp>
          <p:nvSpPr>
            <p:cNvPr id="16" name="object 16"/>
            <p:cNvSpPr/>
            <p:nvPr/>
          </p:nvSpPr>
          <p:spPr>
            <a:xfrm>
              <a:off x="1036536" y="5554461"/>
              <a:ext cx="183498" cy="163119"/>
            </a:xfrm>
            <a:prstGeom prst="rect">
              <a:avLst/>
            </a:prstGeom>
            <a:blipFill>
              <a:blip r:embed="rId2" cstate="print"/>
              <a:stretch>
                <a:fillRect/>
              </a:stretch>
            </a:blipFill>
          </p:spPr>
          <p:txBody>
            <a:bodyPr wrap="square" lIns="0" tIns="0" rIns="0" bIns="0" rtlCol="0"/>
            <a:lstStyle/>
            <a:p/>
          </p:txBody>
        </p:sp>
        <p:sp>
          <p:nvSpPr>
            <p:cNvPr id="17" name="object 17"/>
            <p:cNvSpPr/>
            <p:nvPr/>
          </p:nvSpPr>
          <p:spPr>
            <a:xfrm>
              <a:off x="1247152" y="5554471"/>
              <a:ext cx="131445" cy="163195"/>
            </a:xfrm>
            <a:custGeom>
              <a:avLst/>
              <a:gdLst/>
              <a:ahLst/>
              <a:cxnLst/>
              <a:rect l="l" t="t" r="r" b="b"/>
              <a:pathLst>
                <a:path w="131444" h="163195">
                  <a:moveTo>
                    <a:pt x="131127" y="109245"/>
                  </a:moveTo>
                  <a:lnTo>
                    <a:pt x="54483" y="109245"/>
                  </a:lnTo>
                  <a:lnTo>
                    <a:pt x="54483" y="0"/>
                  </a:lnTo>
                  <a:lnTo>
                    <a:pt x="0" y="0"/>
                  </a:lnTo>
                  <a:lnTo>
                    <a:pt x="0" y="109245"/>
                  </a:lnTo>
                  <a:lnTo>
                    <a:pt x="0" y="162610"/>
                  </a:lnTo>
                  <a:lnTo>
                    <a:pt x="131127" y="162610"/>
                  </a:lnTo>
                  <a:lnTo>
                    <a:pt x="131127" y="109245"/>
                  </a:lnTo>
                  <a:close/>
                </a:path>
              </a:pathLst>
            </a:custGeom>
            <a:solidFill>
              <a:srgbClr val="000000"/>
            </a:solidFill>
          </p:spPr>
          <p:txBody>
            <a:bodyPr wrap="square" lIns="0" tIns="0" rIns="0" bIns="0" rtlCol="0"/>
            <a:lstStyle/>
            <a:p/>
          </p:txBody>
        </p:sp>
      </p:grpSp>
      <p:grpSp>
        <p:nvGrpSpPr>
          <p:cNvPr id="18" name="object 18"/>
          <p:cNvGrpSpPr/>
          <p:nvPr/>
        </p:nvGrpSpPr>
        <p:grpSpPr>
          <a:xfrm>
            <a:off x="600029" y="7290915"/>
            <a:ext cx="856615" cy="972185"/>
            <a:chOff x="600029" y="7290915"/>
            <a:chExt cx="856615" cy="972185"/>
          </a:xfrm>
        </p:grpSpPr>
        <p:sp>
          <p:nvSpPr>
            <p:cNvPr id="19" name="object 19"/>
            <p:cNvSpPr/>
            <p:nvPr/>
          </p:nvSpPr>
          <p:spPr>
            <a:xfrm>
              <a:off x="600029" y="7290915"/>
              <a:ext cx="856615" cy="972185"/>
            </a:xfrm>
            <a:custGeom>
              <a:avLst/>
              <a:gdLst/>
              <a:ahLst/>
              <a:cxnLst/>
              <a:rect l="l" t="t" r="r" b="b"/>
              <a:pathLst>
                <a:path w="856615" h="972184">
                  <a:moveTo>
                    <a:pt x="427677" y="971915"/>
                  </a:moveTo>
                  <a:lnTo>
                    <a:pt x="77935" y="874765"/>
                  </a:lnTo>
                  <a:lnTo>
                    <a:pt x="0" y="13"/>
                  </a:lnTo>
                  <a:lnTo>
                    <a:pt x="856395" y="0"/>
                  </a:lnTo>
                  <a:lnTo>
                    <a:pt x="778410" y="874617"/>
                  </a:lnTo>
                  <a:lnTo>
                    <a:pt x="427677" y="971915"/>
                  </a:lnTo>
                  <a:close/>
                </a:path>
              </a:pathLst>
            </a:custGeom>
            <a:solidFill>
              <a:srgbClr val="254DE3"/>
            </a:solidFill>
          </p:spPr>
          <p:txBody>
            <a:bodyPr wrap="square" lIns="0" tIns="0" rIns="0" bIns="0" rtlCol="0"/>
            <a:lstStyle/>
            <a:p/>
          </p:txBody>
        </p:sp>
        <p:sp>
          <p:nvSpPr>
            <p:cNvPr id="20" name="object 20"/>
            <p:cNvSpPr/>
            <p:nvPr/>
          </p:nvSpPr>
          <p:spPr>
            <a:xfrm>
              <a:off x="1028244" y="7362437"/>
              <a:ext cx="350520" cy="826135"/>
            </a:xfrm>
            <a:custGeom>
              <a:avLst/>
              <a:gdLst/>
              <a:ahLst/>
              <a:cxnLst/>
              <a:rect l="l" t="t" r="r" b="b"/>
              <a:pathLst>
                <a:path w="350519" h="826134">
                  <a:moveTo>
                    <a:pt x="0" y="826008"/>
                  </a:moveTo>
                  <a:lnTo>
                    <a:pt x="0" y="0"/>
                  </a:lnTo>
                  <a:lnTo>
                    <a:pt x="350078" y="10"/>
                  </a:lnTo>
                  <a:lnTo>
                    <a:pt x="283406" y="747412"/>
                  </a:lnTo>
                  <a:lnTo>
                    <a:pt x="0" y="826008"/>
                  </a:lnTo>
                  <a:close/>
                </a:path>
              </a:pathLst>
            </a:custGeom>
            <a:solidFill>
              <a:srgbClr val="2965F1"/>
            </a:solidFill>
          </p:spPr>
          <p:txBody>
            <a:bodyPr wrap="square" lIns="0" tIns="0" rIns="0" bIns="0" rtlCol="0"/>
            <a:lstStyle/>
            <a:p/>
          </p:txBody>
        </p:sp>
        <p:sp>
          <p:nvSpPr>
            <p:cNvPr id="21" name="object 21"/>
            <p:cNvSpPr/>
            <p:nvPr/>
          </p:nvSpPr>
          <p:spPr>
            <a:xfrm>
              <a:off x="759396" y="7469720"/>
              <a:ext cx="269240" cy="324485"/>
            </a:xfrm>
            <a:custGeom>
              <a:avLst/>
              <a:gdLst/>
              <a:ahLst/>
              <a:cxnLst/>
              <a:rect l="l" t="t" r="r" b="b"/>
              <a:pathLst>
                <a:path w="269240" h="324484">
                  <a:moveTo>
                    <a:pt x="268846" y="217170"/>
                  </a:moveTo>
                  <a:lnTo>
                    <a:pt x="19304" y="217170"/>
                  </a:lnTo>
                  <a:lnTo>
                    <a:pt x="28917" y="324434"/>
                  </a:lnTo>
                  <a:lnTo>
                    <a:pt x="268846" y="324434"/>
                  </a:lnTo>
                  <a:lnTo>
                    <a:pt x="268846" y="217170"/>
                  </a:lnTo>
                  <a:close/>
                </a:path>
                <a:path w="269240" h="324484">
                  <a:moveTo>
                    <a:pt x="268846" y="0"/>
                  </a:moveTo>
                  <a:lnTo>
                    <a:pt x="0" y="0"/>
                  </a:lnTo>
                  <a:lnTo>
                    <a:pt x="9740" y="107289"/>
                  </a:lnTo>
                  <a:lnTo>
                    <a:pt x="268846" y="107289"/>
                  </a:lnTo>
                  <a:lnTo>
                    <a:pt x="268846" y="0"/>
                  </a:lnTo>
                  <a:close/>
                </a:path>
              </a:pathLst>
            </a:custGeom>
            <a:solidFill>
              <a:srgbClr val="EBEBEB"/>
            </a:solidFill>
          </p:spPr>
          <p:txBody>
            <a:bodyPr wrap="square" lIns="0" tIns="0" rIns="0" bIns="0" rtlCol="0"/>
            <a:lstStyle/>
            <a:p/>
          </p:txBody>
        </p:sp>
        <p:sp>
          <p:nvSpPr>
            <p:cNvPr id="22" name="object 22"/>
            <p:cNvSpPr/>
            <p:nvPr/>
          </p:nvSpPr>
          <p:spPr>
            <a:xfrm>
              <a:off x="793106" y="7847793"/>
              <a:ext cx="235137" cy="229471"/>
            </a:xfrm>
            <a:prstGeom prst="rect">
              <a:avLst/>
            </a:prstGeom>
            <a:blipFill>
              <a:blip r:embed="rId1" cstate="print"/>
              <a:stretch>
                <a:fillRect/>
              </a:stretch>
            </a:blipFill>
          </p:spPr>
          <p:txBody>
            <a:bodyPr wrap="square" lIns="0" tIns="0" rIns="0" bIns="0" rtlCol="0"/>
            <a:lstStyle/>
            <a:p/>
          </p:txBody>
        </p:sp>
        <p:sp>
          <p:nvSpPr>
            <p:cNvPr id="23" name="object 23"/>
            <p:cNvSpPr/>
            <p:nvPr/>
          </p:nvSpPr>
          <p:spPr>
            <a:xfrm>
              <a:off x="1027875" y="7469708"/>
              <a:ext cx="268605" cy="607695"/>
            </a:xfrm>
            <a:custGeom>
              <a:avLst/>
              <a:gdLst/>
              <a:ahLst/>
              <a:cxnLst/>
              <a:rect l="l" t="t" r="r" b="b"/>
              <a:pathLst>
                <a:path w="268605" h="607695">
                  <a:moveTo>
                    <a:pt x="0" y="607488"/>
                  </a:moveTo>
                  <a:lnTo>
                    <a:pt x="0" y="495894"/>
                  </a:lnTo>
                  <a:lnTo>
                    <a:pt x="119579" y="463578"/>
                  </a:lnTo>
                  <a:lnTo>
                    <a:pt x="132034" y="324437"/>
                  </a:lnTo>
                  <a:lnTo>
                    <a:pt x="0" y="324437"/>
                  </a:lnTo>
                  <a:lnTo>
                    <a:pt x="0" y="217176"/>
                  </a:lnTo>
                  <a:lnTo>
                    <a:pt x="141333" y="217176"/>
                  </a:lnTo>
                  <a:lnTo>
                    <a:pt x="151069" y="107294"/>
                  </a:lnTo>
                  <a:lnTo>
                    <a:pt x="0" y="107294"/>
                  </a:lnTo>
                  <a:lnTo>
                    <a:pt x="0" y="0"/>
                  </a:lnTo>
                  <a:lnTo>
                    <a:pt x="268567" y="0"/>
                  </a:lnTo>
                  <a:lnTo>
                    <a:pt x="249230" y="217176"/>
                  </a:lnTo>
                  <a:lnTo>
                    <a:pt x="246612" y="245965"/>
                  </a:lnTo>
                  <a:lnTo>
                    <a:pt x="219789" y="546551"/>
                  </a:lnTo>
                  <a:lnTo>
                    <a:pt x="0" y="607488"/>
                  </a:lnTo>
                  <a:close/>
                </a:path>
              </a:pathLst>
            </a:custGeom>
            <a:solidFill>
              <a:srgbClr val="FFFFFF"/>
            </a:solidFill>
          </p:spPr>
          <p:txBody>
            <a:bodyPr wrap="square" lIns="0" tIns="0" rIns="0" bIns="0" rtlCol="0"/>
            <a:lstStyle/>
            <a:p/>
          </p:txBody>
        </p:sp>
      </p:grpSp>
      <p:sp>
        <p:nvSpPr>
          <p:cNvPr id="24" name="object 24"/>
          <p:cNvSpPr/>
          <p:nvPr/>
        </p:nvSpPr>
        <p:spPr>
          <a:xfrm>
            <a:off x="801585" y="7053198"/>
            <a:ext cx="441959" cy="165735"/>
          </a:xfrm>
          <a:custGeom>
            <a:avLst/>
            <a:gdLst/>
            <a:ahLst/>
            <a:cxnLst/>
            <a:rect l="l" t="t" r="r" b="b"/>
            <a:pathLst>
              <a:path w="441959" h="165734">
                <a:moveTo>
                  <a:pt x="129844" y="0"/>
                </a:moveTo>
                <a:lnTo>
                  <a:pt x="0" y="0"/>
                </a:lnTo>
                <a:lnTo>
                  <a:pt x="0" y="54622"/>
                </a:lnTo>
                <a:lnTo>
                  <a:pt x="0" y="109258"/>
                </a:lnTo>
                <a:lnTo>
                  <a:pt x="0" y="162610"/>
                </a:lnTo>
                <a:lnTo>
                  <a:pt x="129844" y="162610"/>
                </a:lnTo>
                <a:lnTo>
                  <a:pt x="129844" y="109258"/>
                </a:lnTo>
                <a:lnTo>
                  <a:pt x="54292" y="109258"/>
                </a:lnTo>
                <a:lnTo>
                  <a:pt x="54292" y="54622"/>
                </a:lnTo>
                <a:lnTo>
                  <a:pt x="129844" y="54622"/>
                </a:lnTo>
                <a:lnTo>
                  <a:pt x="129844" y="0"/>
                </a:lnTo>
                <a:close/>
              </a:path>
              <a:path w="441959" h="165734">
                <a:moveTo>
                  <a:pt x="285673" y="0"/>
                </a:moveTo>
                <a:lnTo>
                  <a:pt x="155816" y="0"/>
                </a:lnTo>
                <a:lnTo>
                  <a:pt x="155816" y="47002"/>
                </a:lnTo>
                <a:lnTo>
                  <a:pt x="155816" y="57175"/>
                </a:lnTo>
                <a:lnTo>
                  <a:pt x="155816" y="106718"/>
                </a:lnTo>
                <a:lnTo>
                  <a:pt x="231381" y="106718"/>
                </a:lnTo>
                <a:lnTo>
                  <a:pt x="231381" y="115608"/>
                </a:lnTo>
                <a:lnTo>
                  <a:pt x="155816" y="115608"/>
                </a:lnTo>
                <a:lnTo>
                  <a:pt x="155816" y="165150"/>
                </a:lnTo>
                <a:lnTo>
                  <a:pt x="285673" y="165150"/>
                </a:lnTo>
                <a:lnTo>
                  <a:pt x="285673" y="115608"/>
                </a:lnTo>
                <a:lnTo>
                  <a:pt x="285673" y="106718"/>
                </a:lnTo>
                <a:lnTo>
                  <a:pt x="285673" y="57175"/>
                </a:lnTo>
                <a:lnTo>
                  <a:pt x="210134" y="57175"/>
                </a:lnTo>
                <a:lnTo>
                  <a:pt x="210134" y="47002"/>
                </a:lnTo>
                <a:lnTo>
                  <a:pt x="285673" y="47002"/>
                </a:lnTo>
                <a:lnTo>
                  <a:pt x="285673" y="0"/>
                </a:lnTo>
                <a:close/>
              </a:path>
              <a:path w="441959" h="165734">
                <a:moveTo>
                  <a:pt x="441502" y="0"/>
                </a:moveTo>
                <a:lnTo>
                  <a:pt x="311658" y="0"/>
                </a:lnTo>
                <a:lnTo>
                  <a:pt x="311658" y="47002"/>
                </a:lnTo>
                <a:lnTo>
                  <a:pt x="311658" y="57175"/>
                </a:lnTo>
                <a:lnTo>
                  <a:pt x="311658" y="106718"/>
                </a:lnTo>
                <a:lnTo>
                  <a:pt x="387184" y="106718"/>
                </a:lnTo>
                <a:lnTo>
                  <a:pt x="387184" y="115608"/>
                </a:lnTo>
                <a:lnTo>
                  <a:pt x="311658" y="115608"/>
                </a:lnTo>
                <a:lnTo>
                  <a:pt x="311658" y="165150"/>
                </a:lnTo>
                <a:lnTo>
                  <a:pt x="441502" y="165150"/>
                </a:lnTo>
                <a:lnTo>
                  <a:pt x="441502" y="115608"/>
                </a:lnTo>
                <a:lnTo>
                  <a:pt x="441502" y="106718"/>
                </a:lnTo>
                <a:lnTo>
                  <a:pt x="441502" y="57175"/>
                </a:lnTo>
                <a:lnTo>
                  <a:pt x="365937" y="57175"/>
                </a:lnTo>
                <a:lnTo>
                  <a:pt x="365937" y="47002"/>
                </a:lnTo>
                <a:lnTo>
                  <a:pt x="441502" y="47002"/>
                </a:lnTo>
                <a:lnTo>
                  <a:pt x="441502" y="0"/>
                </a:lnTo>
                <a:close/>
              </a:path>
            </a:pathLst>
          </a:custGeom>
          <a:solidFill>
            <a:srgbClr val="000000"/>
          </a:solidFill>
        </p:spPr>
        <p:txBody>
          <a:bodyPr wrap="square" lIns="0" tIns="0" rIns="0" bIns="0" rtlCol="0"/>
          <a:lstStyle/>
          <a:p/>
        </p:txBody>
      </p:sp>
      <p:sp>
        <p:nvSpPr>
          <p:cNvPr id="25" name="object 25"/>
          <p:cNvSpPr/>
          <p:nvPr/>
        </p:nvSpPr>
        <p:spPr>
          <a:xfrm>
            <a:off x="599453" y="8646383"/>
            <a:ext cx="866774" cy="1219199"/>
          </a:xfrm>
          <a:prstGeom prst="rect">
            <a:avLst/>
          </a:prstGeom>
          <a:blipFill>
            <a:blip r:embed="rId3" cstate="print"/>
            <a:stretch>
              <a:fillRect/>
            </a:stretch>
          </a:blipFill>
        </p:spPr>
        <p:txBody>
          <a:bodyPr wrap="square" lIns="0" tIns="0" rIns="0" bIns="0" rtlCol="0"/>
          <a:lstStyle/>
          <a:p/>
        </p:txBody>
      </p:sp>
      <p:sp>
        <p:nvSpPr>
          <p:cNvPr id="26" name="object 26"/>
          <p:cNvSpPr txBox="1"/>
          <p:nvPr/>
        </p:nvSpPr>
        <p:spPr>
          <a:xfrm>
            <a:off x="5467907" y="4029245"/>
            <a:ext cx="7908925" cy="1427480"/>
          </a:xfrm>
          <a:prstGeom prst="rect">
            <a:avLst/>
          </a:prstGeom>
        </p:spPr>
        <p:txBody>
          <a:bodyPr vert="horz" wrap="square" lIns="0" tIns="12700" rIns="0" bIns="0" rtlCol="0">
            <a:spAutoFit/>
          </a:bodyPr>
          <a:lstStyle/>
          <a:p>
            <a:pPr marL="12700">
              <a:lnSpc>
                <a:spcPct val="100000"/>
              </a:lnSpc>
              <a:spcBef>
                <a:spcPts val="100"/>
              </a:spcBef>
            </a:pPr>
            <a:r>
              <a:rPr sz="9200" spc="160" dirty="0">
                <a:solidFill>
                  <a:srgbClr val="A76D3A"/>
                </a:solidFill>
                <a:latin typeface="Times New Roman" panose="02020603050405020304"/>
                <a:cs typeface="Times New Roman" panose="02020603050405020304"/>
              </a:rPr>
              <a:t>MINI</a:t>
            </a:r>
            <a:r>
              <a:rPr sz="9200" spc="-10" dirty="0">
                <a:solidFill>
                  <a:srgbClr val="A76D3A"/>
                </a:solidFill>
                <a:latin typeface="Times New Roman" panose="02020603050405020304"/>
                <a:cs typeface="Times New Roman" panose="02020603050405020304"/>
              </a:rPr>
              <a:t> </a:t>
            </a:r>
            <a:r>
              <a:rPr sz="9200" spc="-114" dirty="0">
                <a:solidFill>
                  <a:srgbClr val="A76D3A"/>
                </a:solidFill>
                <a:latin typeface="Times New Roman" panose="02020603050405020304"/>
                <a:cs typeface="Times New Roman" panose="02020603050405020304"/>
              </a:rPr>
              <a:t>PROJECT</a:t>
            </a:r>
            <a:endParaRPr sz="9200">
              <a:latin typeface="Times New Roman" panose="02020603050405020304"/>
              <a:cs typeface="Times New Roman" panose="02020603050405020304"/>
            </a:endParaRPr>
          </a:p>
        </p:txBody>
      </p:sp>
      <p:sp>
        <p:nvSpPr>
          <p:cNvPr id="27" name="object 27"/>
          <p:cNvSpPr txBox="1"/>
          <p:nvPr/>
        </p:nvSpPr>
        <p:spPr>
          <a:xfrm>
            <a:off x="2209800" y="7124700"/>
            <a:ext cx="8620125" cy="1318895"/>
          </a:xfrm>
          <a:prstGeom prst="rect">
            <a:avLst/>
          </a:prstGeom>
        </p:spPr>
        <p:txBody>
          <a:bodyPr vert="horz" wrap="square" lIns="0" tIns="12065" rIns="0" bIns="0" rtlCol="0">
            <a:spAutoFit/>
          </a:bodyPr>
          <a:lstStyle/>
          <a:p>
            <a:pPr marL="12700" marR="2099945">
              <a:lnSpc>
                <a:spcPct val="117000"/>
              </a:lnSpc>
              <a:spcBef>
                <a:spcPts val="95"/>
              </a:spcBef>
            </a:pPr>
            <a:r>
              <a:rPr lang="en-IN" sz="3600" b="1" spc="-5" dirty="0">
                <a:cs typeface="+mn-lt"/>
              </a:rPr>
              <a:t>Guided </a:t>
            </a:r>
            <a:r>
              <a:rPr sz="3600" b="1" spc="-5" dirty="0">
                <a:cs typeface="+mn-lt"/>
              </a:rPr>
              <a:t>By  </a:t>
            </a:r>
            <a:endParaRPr sz="3600" b="1" spc="-5" dirty="0">
              <a:cs typeface="+mn-lt"/>
            </a:endParaRPr>
          </a:p>
          <a:p>
            <a:pPr marL="12700" marR="2099945">
              <a:lnSpc>
                <a:spcPct val="117000"/>
              </a:lnSpc>
              <a:spcBef>
                <a:spcPts val="95"/>
              </a:spcBef>
            </a:pPr>
            <a:r>
              <a:rPr lang="en-IN" sz="3600" b="1">
                <a:cs typeface="+mn-lt"/>
              </a:rPr>
              <a:t>Arpit Deo Sir</a:t>
            </a:r>
            <a:endParaRPr lang="en-IN" sz="3600" b="1">
              <a:cs typeface="+mn-lt"/>
            </a:endParaRPr>
          </a:p>
        </p:txBody>
      </p:sp>
      <p:sp>
        <p:nvSpPr>
          <p:cNvPr id="28" name="Slide Number Placeholder 27"/>
          <p:cNvSpPr>
            <a:spLocks noGrp="1"/>
          </p:cNvSpPr>
          <p:nvPr>
            <p:ph type="sldNum" sz="quarter" idx="7"/>
          </p:nvPr>
        </p:nvSpPr>
        <p:spPr>
          <a:xfrm>
            <a:off x="14364335" y="9566910"/>
            <a:ext cx="3009265" cy="276860"/>
          </a:xfrm>
        </p:spPr>
        <p:txBody>
          <a:bodyPr wrap="square"/>
          <a:p>
            <a:fld id="{B6F15528-21DE-4FAA-801E-634DDDAF4B2B}" type="slidenum">
              <a:rPr/>
            </a:fld>
            <a:endParaRPr/>
          </a:p>
        </p:txBody>
      </p:sp>
      <p:sp>
        <p:nvSpPr>
          <p:cNvPr id="30" name="object 27"/>
          <p:cNvSpPr txBox="1"/>
          <p:nvPr/>
        </p:nvSpPr>
        <p:spPr>
          <a:xfrm>
            <a:off x="11099800" y="7023100"/>
            <a:ext cx="8620125" cy="2614295"/>
          </a:xfrm>
          <a:prstGeom prst="rect">
            <a:avLst/>
          </a:prstGeom>
        </p:spPr>
        <p:txBody>
          <a:bodyPr vert="horz" wrap="square" lIns="0" tIns="12065" rIns="0" bIns="0" rtlCol="0">
            <a:spAutoFit/>
          </a:bodyPr>
          <a:p>
            <a:pPr marL="12700" marR="2099945">
              <a:lnSpc>
                <a:spcPct val="117000"/>
              </a:lnSpc>
              <a:spcBef>
                <a:spcPts val="95"/>
              </a:spcBef>
            </a:pPr>
            <a:r>
              <a:rPr sz="3600" b="1" spc="-10" dirty="0">
                <a:cs typeface="+mn-lt"/>
              </a:rPr>
              <a:t>Presented </a:t>
            </a:r>
            <a:r>
              <a:rPr sz="3600" b="1" spc="-5" dirty="0">
                <a:cs typeface="+mn-lt"/>
              </a:rPr>
              <a:t>By  </a:t>
            </a:r>
            <a:endParaRPr sz="3600" b="1" spc="-5" dirty="0">
              <a:cs typeface="+mn-lt"/>
            </a:endParaRPr>
          </a:p>
          <a:p>
            <a:pPr marL="12700" marR="2099945">
              <a:lnSpc>
                <a:spcPct val="117000"/>
              </a:lnSpc>
              <a:spcBef>
                <a:spcPts val="95"/>
              </a:spcBef>
            </a:pPr>
            <a:r>
              <a:rPr sz="3600" b="1" spc="5" dirty="0">
                <a:cs typeface="+mn-lt"/>
              </a:rPr>
              <a:t>EN20CS301330 </a:t>
            </a:r>
            <a:r>
              <a:rPr sz="3600" b="1" spc="-10" dirty="0">
                <a:cs typeface="+mn-lt"/>
              </a:rPr>
              <a:t>Rahi</a:t>
            </a:r>
            <a:r>
              <a:rPr sz="3600" b="1" spc="-70" dirty="0">
                <a:cs typeface="+mn-lt"/>
              </a:rPr>
              <a:t> </a:t>
            </a:r>
            <a:r>
              <a:rPr sz="3600" b="1" spc="-15" dirty="0">
                <a:cs typeface="+mn-lt"/>
              </a:rPr>
              <a:t>Jain</a:t>
            </a:r>
            <a:endParaRPr sz="3600" b="1">
              <a:cs typeface="+mn-lt"/>
            </a:endParaRPr>
          </a:p>
          <a:p>
            <a:pPr marL="12700" marR="5080">
              <a:lnSpc>
                <a:spcPct val="117000"/>
              </a:lnSpc>
            </a:pPr>
            <a:r>
              <a:rPr sz="3600" b="1" spc="5" dirty="0">
                <a:cs typeface="+mn-lt"/>
              </a:rPr>
              <a:t>EN20CS301344 </a:t>
            </a:r>
            <a:r>
              <a:rPr sz="3600" b="1" spc="-10" dirty="0">
                <a:cs typeface="+mn-lt"/>
              </a:rPr>
              <a:t>Rhyna </a:t>
            </a:r>
            <a:r>
              <a:rPr sz="3600" b="1" spc="-5" dirty="0">
                <a:cs typeface="+mn-lt"/>
              </a:rPr>
              <a:t>Sussana </a:t>
            </a:r>
            <a:r>
              <a:rPr sz="3600" b="1" spc="-10" dirty="0">
                <a:cs typeface="+mn-lt"/>
              </a:rPr>
              <a:t>John  </a:t>
            </a:r>
            <a:r>
              <a:rPr sz="3600" b="1" spc="5" dirty="0">
                <a:cs typeface="+mn-lt"/>
              </a:rPr>
              <a:t>EN20CS301357 </a:t>
            </a:r>
            <a:r>
              <a:rPr sz="3600" b="1" spc="-10" dirty="0">
                <a:cs typeface="+mn-lt"/>
              </a:rPr>
              <a:t>Riya</a:t>
            </a:r>
            <a:r>
              <a:rPr sz="3600" b="1" spc="-15" dirty="0">
                <a:cs typeface="+mn-lt"/>
              </a:rPr>
              <a:t> </a:t>
            </a:r>
            <a:r>
              <a:rPr sz="3600" b="1" spc="-50" dirty="0">
                <a:cs typeface="+mn-lt"/>
              </a:rPr>
              <a:t>Nagar</a:t>
            </a:r>
            <a:endParaRPr sz="3600" b="1">
              <a:cs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2870"/>
            <a:ext cx="16537305" cy="5762625"/>
            <a:chOff x="0" y="441639"/>
            <a:chExt cx="18288000" cy="9238615"/>
          </a:xfrm>
        </p:grpSpPr>
        <p:sp>
          <p:nvSpPr>
            <p:cNvPr id="3" name="object 3"/>
            <p:cNvSpPr/>
            <p:nvPr/>
          </p:nvSpPr>
          <p:spPr>
            <a:xfrm>
              <a:off x="6516380" y="441639"/>
              <a:ext cx="11771619" cy="4952999"/>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0" y="5403280"/>
              <a:ext cx="12534899" cy="4276709"/>
            </a:xfrm>
            <a:prstGeom prst="rect">
              <a:avLst/>
            </a:prstGeom>
            <a:blipFill>
              <a:blip r:embed="rId2" cstate="print"/>
              <a:stretch>
                <a:fillRect/>
              </a:stretch>
            </a:blipFill>
          </p:spPr>
          <p:txBody>
            <a:bodyPr wrap="square" lIns="0" tIns="0" rIns="0" bIns="0" rtlCol="0"/>
            <a:lstStyle/>
            <a:p/>
          </p:txBody>
        </p:sp>
      </p:grpSp>
      <p:sp>
        <p:nvSpPr>
          <p:cNvPr id="5" name="object 5"/>
          <p:cNvSpPr txBox="1">
            <a:spLocks noGrp="1"/>
          </p:cNvSpPr>
          <p:nvPr>
            <p:ph type="title"/>
          </p:nvPr>
        </p:nvSpPr>
        <p:spPr>
          <a:xfrm>
            <a:off x="646430" y="591820"/>
            <a:ext cx="16339185" cy="4076700"/>
          </a:xfrm>
          <a:prstGeom prst="rect">
            <a:avLst/>
          </a:prstGeom>
        </p:spPr>
        <p:txBody>
          <a:bodyPr vert="horz" wrap="square" lIns="0" tIns="12700" rIns="0" bIns="0" rtlCol="0">
            <a:spAutoFit/>
          </a:bodyPr>
          <a:lstStyle/>
          <a:p>
            <a:pPr marL="12700">
              <a:lnSpc>
                <a:spcPct val="100000"/>
              </a:lnSpc>
              <a:spcBef>
                <a:spcPts val="100"/>
              </a:spcBef>
            </a:pPr>
            <a:r>
              <a:rPr sz="4400" spc="-5" dirty="0">
                <a:solidFill>
                  <a:srgbClr val="524F4E"/>
                </a:solidFill>
                <a:latin typeface="Comic Sans MS" panose="030F0702030302020204" charset="0"/>
                <a:cs typeface="Comic Sans MS" panose="030F0702030302020204" charset="0"/>
              </a:rPr>
              <a:t>WITHOUT</a:t>
            </a:r>
            <a:r>
              <a:rPr sz="4400" spc="-10" dirty="0">
                <a:solidFill>
                  <a:srgbClr val="524F4E"/>
                </a:solidFill>
                <a:latin typeface="Comic Sans MS" panose="030F0702030302020204" charset="0"/>
                <a:cs typeface="Comic Sans MS" panose="030F0702030302020204" charset="0"/>
              </a:rPr>
              <a:t> </a:t>
            </a:r>
            <a:r>
              <a:rPr sz="4400" spc="-5" dirty="0">
                <a:solidFill>
                  <a:srgbClr val="524F4E"/>
                </a:solidFill>
                <a:latin typeface="Comic Sans MS" panose="030F0702030302020204" charset="0"/>
                <a:cs typeface="Comic Sans MS" panose="030F0702030302020204" charset="0"/>
              </a:rPr>
              <a:t>CSS</a:t>
            </a:r>
            <a:endParaRPr sz="4400">
              <a:latin typeface="Comic Sans MS" panose="030F0702030302020204" charset="0"/>
              <a:cs typeface="Comic Sans MS" panose="030F0702030302020204" charset="0"/>
            </a:endParaRPr>
          </a:p>
          <a:p>
            <a:pPr>
              <a:lnSpc>
                <a:spcPct val="100000"/>
              </a:lnSpc>
            </a:pPr>
            <a:endParaRPr sz="4400">
              <a:latin typeface="Comic Sans MS" panose="030F0702030302020204" charset="0"/>
              <a:cs typeface="Comic Sans MS" panose="030F0702030302020204" charset="0"/>
            </a:endParaRPr>
          </a:p>
          <a:p>
            <a:pPr>
              <a:lnSpc>
                <a:spcPct val="100000"/>
              </a:lnSpc>
            </a:pPr>
            <a:endParaRPr sz="4400">
              <a:latin typeface="Comic Sans MS" panose="030F0702030302020204" charset="0"/>
              <a:cs typeface="Comic Sans MS" panose="030F0702030302020204" charset="0"/>
            </a:endParaRPr>
          </a:p>
          <a:p>
            <a:pPr>
              <a:lnSpc>
                <a:spcPct val="100000"/>
              </a:lnSpc>
            </a:pPr>
            <a:endParaRPr sz="4400">
              <a:latin typeface="Comic Sans MS" panose="030F0702030302020204" charset="0"/>
              <a:cs typeface="Comic Sans MS" panose="030F0702030302020204" charset="0"/>
            </a:endParaRPr>
          </a:p>
          <a:p>
            <a:pPr>
              <a:lnSpc>
                <a:spcPct val="100000"/>
              </a:lnSpc>
              <a:spcBef>
                <a:spcPts val="10"/>
              </a:spcBef>
            </a:pPr>
            <a:r>
              <a:rPr lang="en-US" sz="4400" spc="-5" dirty="0">
                <a:solidFill>
                  <a:srgbClr val="524F4E"/>
                </a:solidFill>
                <a:latin typeface="Comic Sans MS" panose="030F0702030302020204" charset="0"/>
                <a:cs typeface="Comic Sans MS" panose="030F0702030302020204" charset="0"/>
              </a:rPr>
              <a:t>                                          	 </a:t>
            </a:r>
            <a:br>
              <a:rPr lang="en-US" sz="4400" spc="-5" dirty="0">
                <a:solidFill>
                  <a:srgbClr val="524F4E"/>
                </a:solidFill>
                <a:latin typeface="Comic Sans MS" panose="030F0702030302020204" charset="0"/>
                <a:cs typeface="Comic Sans MS" panose="030F0702030302020204" charset="0"/>
              </a:rPr>
            </a:br>
            <a:r>
              <a:rPr lang="en-US" sz="4400" spc="-5" dirty="0">
                <a:solidFill>
                  <a:srgbClr val="524F4E"/>
                </a:solidFill>
                <a:latin typeface="Comic Sans MS" panose="030F0702030302020204" charset="0"/>
                <a:cs typeface="Comic Sans MS" panose="030F0702030302020204" charset="0"/>
              </a:rPr>
              <a:t>                                               </a:t>
            </a:r>
            <a:r>
              <a:rPr sz="4400" spc="-5" dirty="0">
                <a:solidFill>
                  <a:srgbClr val="524F4E"/>
                </a:solidFill>
                <a:latin typeface="Comic Sans MS" panose="030F0702030302020204" charset="0"/>
                <a:cs typeface="Comic Sans MS" panose="030F0702030302020204" charset="0"/>
              </a:rPr>
              <a:t>WITH</a:t>
            </a:r>
            <a:r>
              <a:rPr sz="4400" spc="-100" dirty="0">
                <a:solidFill>
                  <a:srgbClr val="524F4E"/>
                </a:solidFill>
                <a:latin typeface="Comic Sans MS" panose="030F0702030302020204" charset="0"/>
                <a:cs typeface="Comic Sans MS" panose="030F0702030302020204" charset="0"/>
              </a:rPr>
              <a:t> </a:t>
            </a:r>
            <a:r>
              <a:rPr sz="4400" spc="-5" dirty="0">
                <a:solidFill>
                  <a:srgbClr val="524F4E"/>
                </a:solidFill>
                <a:latin typeface="Comic Sans MS" panose="030F0702030302020204" charset="0"/>
                <a:cs typeface="Comic Sans MS" panose="030F0702030302020204" charset="0"/>
              </a:rPr>
              <a:t>CSS</a:t>
            </a:r>
            <a:endParaRPr sz="4400">
              <a:latin typeface="Comic Sans MS" panose="030F0702030302020204" charset="0"/>
              <a:cs typeface="Comic Sans MS" panose="030F0702030302020204" charset="0"/>
            </a:endParaRPr>
          </a:p>
        </p:txBody>
      </p:sp>
      <p:grpSp>
        <p:nvGrpSpPr>
          <p:cNvPr id="7" name="object 2"/>
          <p:cNvGrpSpPr/>
          <p:nvPr/>
        </p:nvGrpSpPr>
        <p:grpSpPr>
          <a:xfrm>
            <a:off x="17372053" y="595101"/>
            <a:ext cx="590550" cy="673735"/>
            <a:chOff x="17259658" y="985626"/>
            <a:chExt cx="590550" cy="673735"/>
          </a:xfrm>
        </p:grpSpPr>
        <p:sp>
          <p:nvSpPr>
            <p:cNvPr id="8" name="object 3"/>
            <p:cNvSpPr/>
            <p:nvPr/>
          </p:nvSpPr>
          <p:spPr>
            <a:xfrm>
              <a:off x="17259658" y="985626"/>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p/>
          </p:txBody>
        </p:sp>
        <p:sp>
          <p:nvSpPr>
            <p:cNvPr id="9" name="object 4"/>
            <p:cNvSpPr/>
            <p:nvPr/>
          </p:nvSpPr>
          <p:spPr>
            <a:xfrm>
              <a:off x="17554696" y="1035185"/>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p/>
          </p:txBody>
        </p:sp>
        <p:sp>
          <p:nvSpPr>
            <p:cNvPr id="10" name="object 5"/>
            <p:cNvSpPr/>
            <p:nvPr/>
          </p:nvSpPr>
          <p:spPr>
            <a:xfrm>
              <a:off x="17369462" y="1109515"/>
              <a:ext cx="185234" cy="224808"/>
            </a:xfrm>
            <a:prstGeom prst="rect">
              <a:avLst/>
            </a:prstGeom>
            <a:blipFill>
              <a:blip r:embed="rId3" cstate="print"/>
              <a:stretch>
                <a:fillRect/>
              </a:stretch>
            </a:blipFill>
          </p:spPr>
          <p:txBody>
            <a:bodyPr wrap="square" lIns="0" tIns="0" rIns="0" bIns="0" rtlCol="0"/>
            <a:p/>
          </p:txBody>
        </p:sp>
        <p:sp>
          <p:nvSpPr>
            <p:cNvPr id="11" name="object 6"/>
            <p:cNvSpPr/>
            <p:nvPr/>
          </p:nvSpPr>
          <p:spPr>
            <a:xfrm>
              <a:off x="17392687" y="1371496"/>
              <a:ext cx="162009" cy="159004"/>
            </a:xfrm>
            <a:prstGeom prst="rect">
              <a:avLst/>
            </a:prstGeom>
            <a:blipFill>
              <a:blip r:embed="rId4" cstate="print"/>
              <a:stretch>
                <a:fillRect/>
              </a:stretch>
            </a:blipFill>
          </p:spPr>
          <p:txBody>
            <a:bodyPr wrap="square" lIns="0" tIns="0" rIns="0" bIns="0" rtlCol="0"/>
            <a:p/>
          </p:txBody>
        </p:sp>
      </p:grpSp>
      <p:sp>
        <p:nvSpPr>
          <p:cNvPr id="12" name="object 7"/>
          <p:cNvSpPr/>
          <p:nvPr/>
        </p:nvSpPr>
        <p:spPr>
          <a:xfrm>
            <a:off x="17426955" y="430380"/>
            <a:ext cx="481316" cy="113387"/>
          </a:xfrm>
          <a:prstGeom prst="rect">
            <a:avLst/>
          </a:prstGeom>
          <a:blipFill>
            <a:blip r:embed="rId5" cstate="print"/>
            <a:stretch>
              <a:fillRect/>
            </a:stretch>
          </a:blipFill>
        </p:spPr>
        <p:txBody>
          <a:bodyPr wrap="square" lIns="0" tIns="0" rIns="0" bIns="0" rtlCol="0"/>
          <a:p/>
        </p:txBody>
      </p:sp>
      <p:sp>
        <p:nvSpPr>
          <p:cNvPr id="13" name="object 8"/>
          <p:cNvSpPr/>
          <p:nvPr/>
        </p:nvSpPr>
        <p:spPr>
          <a:xfrm>
            <a:off x="17666838" y="869475"/>
            <a:ext cx="172085" cy="270510"/>
          </a:xfrm>
          <a:custGeom>
            <a:avLst/>
            <a:gdLst/>
            <a:ahLst/>
            <a:cxnLst/>
            <a:rect l="l" t="t" r="r" b="b"/>
            <a:pathLst>
              <a:path w="172084" h="270509">
                <a:moveTo>
                  <a:pt x="0" y="270454"/>
                </a:moveTo>
                <a:lnTo>
                  <a:pt x="0" y="193128"/>
                </a:lnTo>
                <a:lnTo>
                  <a:pt x="82390" y="170735"/>
                </a:lnTo>
                <a:lnTo>
                  <a:pt x="90971" y="74323"/>
                </a:lnTo>
                <a:lnTo>
                  <a:pt x="0" y="74323"/>
                </a:lnTo>
                <a:lnTo>
                  <a:pt x="0" y="0"/>
                </a:lnTo>
                <a:lnTo>
                  <a:pt x="171719" y="0"/>
                </a:lnTo>
                <a:lnTo>
                  <a:pt x="169915" y="19948"/>
                </a:lnTo>
                <a:lnTo>
                  <a:pt x="151434" y="228229"/>
                </a:lnTo>
                <a:lnTo>
                  <a:pt x="0" y="270454"/>
                </a:lnTo>
                <a:close/>
              </a:path>
            </a:pathLst>
          </a:custGeom>
          <a:solidFill>
            <a:srgbClr val="FFFFFF"/>
          </a:solidFill>
        </p:spPr>
        <p:txBody>
          <a:bodyPr wrap="square" lIns="0" tIns="0" rIns="0" bIns="0" rtlCol="0"/>
          <a:p/>
        </p:txBody>
      </p:sp>
      <p:sp>
        <p:nvSpPr>
          <p:cNvPr id="14" name="object 9"/>
          <p:cNvSpPr/>
          <p:nvPr/>
        </p:nvSpPr>
        <p:spPr>
          <a:xfrm>
            <a:off x="17666838" y="718990"/>
            <a:ext cx="185420" cy="74930"/>
          </a:xfrm>
          <a:custGeom>
            <a:avLst/>
            <a:gdLst/>
            <a:ahLst/>
            <a:cxnLst/>
            <a:rect l="l" t="t" r="r" b="b"/>
            <a:pathLst>
              <a:path w="185419" h="74930">
                <a:moveTo>
                  <a:pt x="178427" y="74346"/>
                </a:moveTo>
                <a:lnTo>
                  <a:pt x="0" y="74346"/>
                </a:lnTo>
                <a:lnTo>
                  <a:pt x="0" y="0"/>
                </a:lnTo>
                <a:lnTo>
                  <a:pt x="185042" y="0"/>
                </a:lnTo>
                <a:close/>
              </a:path>
            </a:pathLst>
          </a:custGeom>
          <a:solidFill>
            <a:srgbClr val="FFFFFF"/>
          </a:solidFill>
        </p:spPr>
        <p:txBody>
          <a:bodyPr wrap="square" lIns="0" tIns="0" rIns="0" bIns="0" rtlCol="0"/>
          <a:p/>
        </p:txBody>
      </p:sp>
      <p:grpSp>
        <p:nvGrpSpPr>
          <p:cNvPr id="15" name="object 10"/>
          <p:cNvGrpSpPr/>
          <p:nvPr/>
        </p:nvGrpSpPr>
        <p:grpSpPr>
          <a:xfrm>
            <a:off x="17231188" y="1681358"/>
            <a:ext cx="894715" cy="1010285"/>
            <a:chOff x="17118793" y="2071883"/>
            <a:chExt cx="894715" cy="1010285"/>
          </a:xfrm>
        </p:grpSpPr>
        <p:sp>
          <p:nvSpPr>
            <p:cNvPr id="16" name="object 11"/>
            <p:cNvSpPr/>
            <p:nvPr/>
          </p:nvSpPr>
          <p:spPr>
            <a:xfrm>
              <a:off x="17118793" y="2071883"/>
              <a:ext cx="894715" cy="1010285"/>
            </a:xfrm>
            <a:custGeom>
              <a:avLst/>
              <a:gdLst/>
              <a:ahLst/>
              <a:cxnLst/>
              <a:rect l="l" t="t" r="r" b="b"/>
              <a:pathLst>
                <a:path w="894715" h="1010285">
                  <a:moveTo>
                    <a:pt x="446723" y="1010187"/>
                  </a:moveTo>
                  <a:lnTo>
                    <a:pt x="81405" y="909212"/>
                  </a:lnTo>
                  <a:lnTo>
                    <a:pt x="0" y="13"/>
                  </a:lnTo>
                  <a:lnTo>
                    <a:pt x="894534" y="0"/>
                  </a:lnTo>
                  <a:lnTo>
                    <a:pt x="813075" y="909058"/>
                  </a:lnTo>
                  <a:lnTo>
                    <a:pt x="446723" y="1010187"/>
                  </a:lnTo>
                  <a:close/>
                </a:path>
              </a:pathLst>
            </a:custGeom>
            <a:solidFill>
              <a:srgbClr val="254DE3"/>
            </a:solidFill>
          </p:spPr>
          <p:txBody>
            <a:bodyPr wrap="square" lIns="0" tIns="0" rIns="0" bIns="0" rtlCol="0"/>
            <a:p/>
          </p:txBody>
        </p:sp>
        <p:sp>
          <p:nvSpPr>
            <p:cNvPr id="17" name="object 12"/>
            <p:cNvSpPr/>
            <p:nvPr/>
          </p:nvSpPr>
          <p:spPr>
            <a:xfrm>
              <a:off x="17566078" y="2146221"/>
              <a:ext cx="365760" cy="859155"/>
            </a:xfrm>
            <a:custGeom>
              <a:avLst/>
              <a:gdLst/>
              <a:ahLst/>
              <a:cxnLst/>
              <a:rect l="l" t="t" r="r" b="b"/>
              <a:pathLst>
                <a:path w="365759" h="859155">
                  <a:moveTo>
                    <a:pt x="0" y="858536"/>
                  </a:moveTo>
                  <a:lnTo>
                    <a:pt x="0" y="0"/>
                  </a:lnTo>
                  <a:lnTo>
                    <a:pt x="365668" y="10"/>
                  </a:lnTo>
                  <a:lnTo>
                    <a:pt x="296027" y="776844"/>
                  </a:lnTo>
                  <a:lnTo>
                    <a:pt x="0" y="858536"/>
                  </a:lnTo>
                  <a:close/>
                </a:path>
              </a:pathLst>
            </a:custGeom>
            <a:solidFill>
              <a:srgbClr val="2965F1"/>
            </a:solidFill>
          </p:spPr>
          <p:txBody>
            <a:bodyPr wrap="square" lIns="0" tIns="0" rIns="0" bIns="0" rtlCol="0"/>
            <a:p/>
          </p:txBody>
        </p:sp>
        <p:sp>
          <p:nvSpPr>
            <p:cNvPr id="18" name="object 13"/>
            <p:cNvSpPr/>
            <p:nvPr/>
          </p:nvSpPr>
          <p:spPr>
            <a:xfrm>
              <a:off x="17285247" y="2257729"/>
              <a:ext cx="281305" cy="337820"/>
            </a:xfrm>
            <a:custGeom>
              <a:avLst/>
              <a:gdLst/>
              <a:ahLst/>
              <a:cxnLst/>
              <a:rect l="l" t="t" r="r" b="b"/>
              <a:pathLst>
                <a:path w="281305" h="337819">
                  <a:moveTo>
                    <a:pt x="280822" y="225717"/>
                  </a:moveTo>
                  <a:lnTo>
                    <a:pt x="20180" y="225717"/>
                  </a:lnTo>
                  <a:lnTo>
                    <a:pt x="30213" y="337210"/>
                  </a:lnTo>
                  <a:lnTo>
                    <a:pt x="280822" y="337210"/>
                  </a:lnTo>
                  <a:lnTo>
                    <a:pt x="280822" y="225717"/>
                  </a:lnTo>
                  <a:close/>
                </a:path>
                <a:path w="281305" h="337819">
                  <a:moveTo>
                    <a:pt x="280822" y="0"/>
                  </a:moveTo>
                  <a:lnTo>
                    <a:pt x="0" y="0"/>
                  </a:lnTo>
                  <a:lnTo>
                    <a:pt x="10185" y="111518"/>
                  </a:lnTo>
                  <a:lnTo>
                    <a:pt x="280822" y="111518"/>
                  </a:lnTo>
                  <a:lnTo>
                    <a:pt x="280822" y="0"/>
                  </a:lnTo>
                  <a:close/>
                </a:path>
              </a:pathLst>
            </a:custGeom>
            <a:solidFill>
              <a:srgbClr val="EBEBEB"/>
            </a:solidFill>
          </p:spPr>
          <p:txBody>
            <a:bodyPr wrap="square" lIns="0" tIns="0" rIns="0" bIns="0" rtlCol="0"/>
            <a:p/>
          </p:txBody>
        </p:sp>
        <p:sp>
          <p:nvSpPr>
            <p:cNvPr id="19" name="object 14"/>
            <p:cNvSpPr/>
            <p:nvPr/>
          </p:nvSpPr>
          <p:spPr>
            <a:xfrm>
              <a:off x="17320469" y="2650690"/>
              <a:ext cx="245609" cy="238507"/>
            </a:xfrm>
            <a:prstGeom prst="rect">
              <a:avLst/>
            </a:prstGeom>
            <a:blipFill>
              <a:blip r:embed="rId6" cstate="print"/>
              <a:stretch>
                <a:fillRect/>
              </a:stretch>
            </a:blipFill>
          </p:spPr>
          <p:txBody>
            <a:bodyPr wrap="square" lIns="0" tIns="0" rIns="0" bIns="0" rtlCol="0"/>
            <a:p/>
          </p:txBody>
        </p:sp>
      </p:grpSp>
      <p:sp>
        <p:nvSpPr>
          <p:cNvPr id="20" name="object 15"/>
          <p:cNvSpPr/>
          <p:nvPr/>
        </p:nvSpPr>
        <p:spPr>
          <a:xfrm>
            <a:off x="17441710" y="1434286"/>
            <a:ext cx="461645" cy="172720"/>
          </a:xfrm>
          <a:custGeom>
            <a:avLst/>
            <a:gdLst/>
            <a:ahLst/>
            <a:cxnLst/>
            <a:rect l="l" t="t" r="r" b="b"/>
            <a:pathLst>
              <a:path w="461644" h="172719">
                <a:moveTo>
                  <a:pt x="135648" y="0"/>
                </a:moveTo>
                <a:lnTo>
                  <a:pt x="0" y="0"/>
                </a:lnTo>
                <a:lnTo>
                  <a:pt x="0" y="57023"/>
                </a:lnTo>
                <a:lnTo>
                  <a:pt x="0" y="112776"/>
                </a:lnTo>
                <a:lnTo>
                  <a:pt x="0" y="169811"/>
                </a:lnTo>
                <a:lnTo>
                  <a:pt x="135648" y="169811"/>
                </a:lnTo>
                <a:lnTo>
                  <a:pt x="135648" y="112776"/>
                </a:lnTo>
                <a:lnTo>
                  <a:pt x="56718" y="112776"/>
                </a:lnTo>
                <a:lnTo>
                  <a:pt x="56718" y="57023"/>
                </a:lnTo>
                <a:lnTo>
                  <a:pt x="135648" y="57023"/>
                </a:lnTo>
                <a:lnTo>
                  <a:pt x="135648" y="0"/>
                </a:lnTo>
                <a:close/>
              </a:path>
              <a:path w="461644" h="172719">
                <a:moveTo>
                  <a:pt x="298399" y="0"/>
                </a:moveTo>
                <a:lnTo>
                  <a:pt x="162763" y="0"/>
                </a:lnTo>
                <a:lnTo>
                  <a:pt x="162763" y="49415"/>
                </a:lnTo>
                <a:lnTo>
                  <a:pt x="162763" y="59563"/>
                </a:lnTo>
                <a:lnTo>
                  <a:pt x="162763" y="110248"/>
                </a:lnTo>
                <a:lnTo>
                  <a:pt x="241706" y="110248"/>
                </a:lnTo>
                <a:lnTo>
                  <a:pt x="241706" y="120383"/>
                </a:lnTo>
                <a:lnTo>
                  <a:pt x="162763" y="120383"/>
                </a:lnTo>
                <a:lnTo>
                  <a:pt x="162763" y="172339"/>
                </a:lnTo>
                <a:lnTo>
                  <a:pt x="298399" y="172339"/>
                </a:lnTo>
                <a:lnTo>
                  <a:pt x="298399" y="120383"/>
                </a:lnTo>
                <a:lnTo>
                  <a:pt x="298399" y="110248"/>
                </a:lnTo>
                <a:lnTo>
                  <a:pt x="298399" y="59563"/>
                </a:lnTo>
                <a:lnTo>
                  <a:pt x="219506" y="59563"/>
                </a:lnTo>
                <a:lnTo>
                  <a:pt x="219506" y="49415"/>
                </a:lnTo>
                <a:lnTo>
                  <a:pt x="298399" y="49415"/>
                </a:lnTo>
                <a:lnTo>
                  <a:pt x="298399" y="0"/>
                </a:lnTo>
                <a:close/>
              </a:path>
              <a:path w="461644" h="172719">
                <a:moveTo>
                  <a:pt x="461175" y="0"/>
                </a:moveTo>
                <a:lnTo>
                  <a:pt x="325539" y="0"/>
                </a:lnTo>
                <a:lnTo>
                  <a:pt x="325539" y="49415"/>
                </a:lnTo>
                <a:lnTo>
                  <a:pt x="325539" y="59563"/>
                </a:lnTo>
                <a:lnTo>
                  <a:pt x="325539" y="110248"/>
                </a:lnTo>
                <a:lnTo>
                  <a:pt x="404444" y="110248"/>
                </a:lnTo>
                <a:lnTo>
                  <a:pt x="404444" y="120383"/>
                </a:lnTo>
                <a:lnTo>
                  <a:pt x="325539" y="120383"/>
                </a:lnTo>
                <a:lnTo>
                  <a:pt x="325539" y="172339"/>
                </a:lnTo>
                <a:lnTo>
                  <a:pt x="461175" y="172339"/>
                </a:lnTo>
                <a:lnTo>
                  <a:pt x="461175" y="120383"/>
                </a:lnTo>
                <a:lnTo>
                  <a:pt x="461175" y="110248"/>
                </a:lnTo>
                <a:lnTo>
                  <a:pt x="461175" y="59563"/>
                </a:lnTo>
                <a:lnTo>
                  <a:pt x="382244" y="59563"/>
                </a:lnTo>
                <a:lnTo>
                  <a:pt x="382244" y="49415"/>
                </a:lnTo>
                <a:lnTo>
                  <a:pt x="461175" y="49415"/>
                </a:lnTo>
                <a:lnTo>
                  <a:pt x="461175" y="0"/>
                </a:lnTo>
                <a:close/>
              </a:path>
            </a:pathLst>
          </a:custGeom>
          <a:solidFill>
            <a:srgbClr val="000000"/>
          </a:solidFill>
        </p:spPr>
        <p:txBody>
          <a:bodyPr wrap="square" lIns="0" tIns="0" rIns="0" bIns="0" rtlCol="0"/>
          <a:p/>
        </p:txBody>
      </p:sp>
      <p:sp>
        <p:nvSpPr>
          <p:cNvPr id="21" name="object 16"/>
          <p:cNvSpPr/>
          <p:nvPr/>
        </p:nvSpPr>
        <p:spPr>
          <a:xfrm>
            <a:off x="17678087" y="1867192"/>
            <a:ext cx="280670" cy="631825"/>
          </a:xfrm>
          <a:custGeom>
            <a:avLst/>
            <a:gdLst/>
            <a:ahLst/>
            <a:cxnLst/>
            <a:rect l="l" t="t" r="r" b="b"/>
            <a:pathLst>
              <a:path w="280669" h="631825">
                <a:moveTo>
                  <a:pt x="0" y="631411"/>
                </a:moveTo>
                <a:lnTo>
                  <a:pt x="0" y="515421"/>
                </a:lnTo>
                <a:lnTo>
                  <a:pt x="124905" y="481833"/>
                </a:lnTo>
                <a:lnTo>
                  <a:pt x="137914" y="337213"/>
                </a:lnTo>
                <a:lnTo>
                  <a:pt x="0" y="337213"/>
                </a:lnTo>
                <a:lnTo>
                  <a:pt x="0" y="225728"/>
                </a:lnTo>
                <a:lnTo>
                  <a:pt x="147627" y="225728"/>
                </a:lnTo>
                <a:lnTo>
                  <a:pt x="157797" y="111519"/>
                </a:lnTo>
                <a:lnTo>
                  <a:pt x="0" y="111519"/>
                </a:lnTo>
                <a:lnTo>
                  <a:pt x="0" y="0"/>
                </a:lnTo>
                <a:lnTo>
                  <a:pt x="280528" y="0"/>
                </a:lnTo>
                <a:lnTo>
                  <a:pt x="260330" y="225728"/>
                </a:lnTo>
                <a:lnTo>
                  <a:pt x="257595" y="255650"/>
                </a:lnTo>
                <a:lnTo>
                  <a:pt x="229577" y="568074"/>
                </a:lnTo>
                <a:lnTo>
                  <a:pt x="0" y="631411"/>
                </a:lnTo>
                <a:close/>
              </a:path>
            </a:pathLst>
          </a:custGeom>
          <a:solidFill>
            <a:srgbClr val="FFFFFF"/>
          </a:solidFill>
        </p:spPr>
        <p:txBody>
          <a:bodyPr wrap="square" lIns="0" tIns="0" rIns="0" bIns="0" rtlCol="0"/>
          <a:p/>
        </p:txBody>
      </p:sp>
      <p:sp>
        <p:nvSpPr>
          <p:cNvPr id="22" name="object 17"/>
          <p:cNvSpPr/>
          <p:nvPr/>
        </p:nvSpPr>
        <p:spPr>
          <a:xfrm>
            <a:off x="17371695" y="2879491"/>
            <a:ext cx="619124" cy="876299"/>
          </a:xfrm>
          <a:prstGeom prst="rect">
            <a:avLst/>
          </a:prstGeom>
          <a:blipFill>
            <a:blip r:embed="rId7" cstate="print"/>
            <a:stretch>
              <a:fillRect/>
            </a:stretch>
          </a:blipFill>
        </p:spPr>
        <p:txBody>
          <a:bodyPr wrap="square" lIns="0" tIns="0" rIns="0" bIns="0" rtlCol="0"/>
          <a:p/>
        </p:txBody>
      </p:sp>
      <p:sp>
        <p:nvSpPr>
          <p:cNvPr id="23" name="Slide Number Placeholder 22"/>
          <p:cNvSpPr>
            <a:spLocks noGrp="1"/>
          </p:cNvSpPr>
          <p:nvPr>
            <p:ph type="sldNum" sz="quarter" idx="7"/>
          </p:nvPr>
        </p:nvSpPr>
        <p:spPr/>
        <p:txBody>
          <a:bodyPr/>
          <a:p>
            <a:fld id="{B6F15528-21DE-4FAA-801E-634DDDAF4B2B}" type="slidenum">
              <a:rPr/>
            </a:fld>
            <a:endParaRPr/>
          </a:p>
        </p:txBody>
      </p:sp>
      <p:pic>
        <p:nvPicPr>
          <p:cNvPr id="100" name="Content Placeholder 99"/>
          <p:cNvPicPr>
            <a:picLocks noChangeAspect="1"/>
          </p:cNvPicPr>
          <p:nvPr>
            <p:ph sz="half" idx="2"/>
          </p:nvPr>
        </p:nvPicPr>
        <p:blipFill>
          <a:blip r:embed="rId8"/>
          <a:srcRect l="33916" t="14436" r="32375" b="63357"/>
          <a:stretch>
            <a:fillRect/>
          </a:stretch>
        </p:blipFill>
        <p:spPr>
          <a:xfrm>
            <a:off x="5029200" y="5801995"/>
            <a:ext cx="3870960" cy="2218055"/>
          </a:xfrm>
          <a:prstGeom prst="rect">
            <a:avLst/>
          </a:prstGeom>
          <a:noFill/>
          <a:ln w="9525">
            <a:noFill/>
          </a:ln>
        </p:spPr>
      </p:pic>
      <p:pic>
        <p:nvPicPr>
          <p:cNvPr id="25" name="Content Placeholder 99"/>
          <p:cNvPicPr>
            <a:picLocks noChangeAspect="1"/>
          </p:cNvPicPr>
          <p:nvPr>
            <p:ph sz="half" idx="3"/>
          </p:nvPr>
        </p:nvPicPr>
        <p:blipFill>
          <a:blip r:embed="rId8"/>
          <a:srcRect l="1341" t="35576" r="66252" b="42732"/>
          <a:stretch>
            <a:fillRect/>
          </a:stretch>
        </p:blipFill>
        <p:spPr>
          <a:xfrm>
            <a:off x="9067800" y="5820410"/>
            <a:ext cx="3825240" cy="2150745"/>
          </a:xfrm>
          <a:prstGeom prst="rect">
            <a:avLst/>
          </a:prstGeom>
          <a:noFill/>
          <a:ln w="9525">
            <a:noFill/>
          </a:ln>
        </p:spPr>
      </p:pic>
      <p:pic>
        <p:nvPicPr>
          <p:cNvPr id="26" name="Content Placeholder 99"/>
          <p:cNvPicPr/>
          <p:nvPr/>
        </p:nvPicPr>
        <p:blipFill>
          <a:blip r:embed="rId8"/>
          <a:srcRect t="14637" r="65374" b="63861"/>
          <a:stretch>
            <a:fillRect/>
          </a:stretch>
        </p:blipFill>
        <p:spPr>
          <a:xfrm>
            <a:off x="13106400" y="5753100"/>
            <a:ext cx="3983355" cy="2358390"/>
          </a:xfrm>
          <a:prstGeom prst="rect">
            <a:avLst/>
          </a:prstGeom>
          <a:noFill/>
          <a:ln w="9525">
            <a:noFill/>
          </a:ln>
        </p:spPr>
      </p:pic>
      <p:pic>
        <p:nvPicPr>
          <p:cNvPr id="27" name="Content Placeholder 99"/>
          <p:cNvPicPr/>
          <p:nvPr/>
        </p:nvPicPr>
        <p:blipFill>
          <a:blip r:embed="rId8"/>
          <a:srcRect l="20610" r="22709" b="84961"/>
          <a:stretch>
            <a:fillRect/>
          </a:stretch>
        </p:blipFill>
        <p:spPr>
          <a:xfrm>
            <a:off x="0" y="5865495"/>
            <a:ext cx="4509135" cy="1021080"/>
          </a:xfrm>
          <a:prstGeom prst="rect">
            <a:avLst/>
          </a:prstGeom>
          <a:noFill/>
          <a:ln w="9525">
            <a:noFill/>
          </a:ln>
        </p:spPr>
      </p:pic>
      <p:pic>
        <p:nvPicPr>
          <p:cNvPr id="28" name="Picture 27"/>
          <p:cNvPicPr>
            <a:picLocks noChangeAspect="1"/>
          </p:cNvPicPr>
          <p:nvPr/>
        </p:nvPicPr>
        <p:blipFill>
          <a:blip r:embed="rId9"/>
          <a:stretch>
            <a:fillRect/>
          </a:stretch>
        </p:blipFill>
        <p:spPr>
          <a:xfrm>
            <a:off x="9076055" y="7971155"/>
            <a:ext cx="3857625" cy="1873885"/>
          </a:xfrm>
          <a:prstGeom prst="rect">
            <a:avLst/>
          </a:prstGeom>
        </p:spPr>
      </p:pic>
      <p:pic>
        <p:nvPicPr>
          <p:cNvPr id="29" name="Picture 28"/>
          <p:cNvPicPr>
            <a:picLocks noChangeAspect="1"/>
          </p:cNvPicPr>
          <p:nvPr/>
        </p:nvPicPr>
        <p:blipFill>
          <a:blip r:embed="rId10"/>
          <a:stretch>
            <a:fillRect/>
          </a:stretch>
        </p:blipFill>
        <p:spPr>
          <a:xfrm>
            <a:off x="5029200" y="8039100"/>
            <a:ext cx="3710940" cy="2445385"/>
          </a:xfrm>
          <a:prstGeom prst="rect">
            <a:avLst/>
          </a:prstGeom>
        </p:spPr>
      </p:pic>
      <p:sp>
        <p:nvSpPr>
          <p:cNvPr id="30" name="Text Box 29"/>
          <p:cNvSpPr txBox="1"/>
          <p:nvPr/>
        </p:nvSpPr>
        <p:spPr>
          <a:xfrm>
            <a:off x="304800" y="7658100"/>
            <a:ext cx="4128135" cy="953135"/>
          </a:xfrm>
          <a:prstGeom prst="rect">
            <a:avLst/>
          </a:prstGeom>
          <a:noFill/>
        </p:spPr>
        <p:txBody>
          <a:bodyPr wrap="square" rtlCol="0">
            <a:spAutoFit/>
          </a:bodyPr>
          <a:p>
            <a:r>
              <a:rPr lang="en-US" sz="2800" b="1">
                <a:latin typeface="Comic Sans MS" panose="030F0702030302020204" charset="0"/>
                <a:cs typeface="Comic Sans MS" panose="030F0702030302020204" charset="0"/>
              </a:rPr>
              <a:t>EXAMPLES FROM THE CODE</a:t>
            </a:r>
            <a:endParaRPr lang="en-US" sz="2800" b="1">
              <a:latin typeface="Comic Sans MS" panose="030F0702030302020204" charset="0"/>
              <a:cs typeface="Comic Sans MS" panose="030F0702030302020204" charset="0"/>
            </a:endParaRPr>
          </a:p>
        </p:txBody>
      </p:sp>
      <p:pic>
        <p:nvPicPr>
          <p:cNvPr id="32" name="Picture 31"/>
          <p:cNvPicPr>
            <a:picLocks noChangeAspect="1"/>
          </p:cNvPicPr>
          <p:nvPr/>
        </p:nvPicPr>
        <p:blipFill>
          <a:blip r:embed="rId11"/>
          <a:stretch>
            <a:fillRect/>
          </a:stretch>
        </p:blipFill>
        <p:spPr>
          <a:xfrm>
            <a:off x="13269595" y="8115300"/>
            <a:ext cx="3347720" cy="1804670"/>
          </a:xfrm>
          <a:prstGeom prst="rect">
            <a:avLst/>
          </a:prstGeom>
        </p:spPr>
      </p:pic>
      <p:pic>
        <p:nvPicPr>
          <p:cNvPr id="33" name="Picture 32"/>
          <p:cNvPicPr>
            <a:picLocks noChangeAspect="1"/>
          </p:cNvPicPr>
          <p:nvPr/>
        </p:nvPicPr>
        <p:blipFill>
          <a:blip r:embed="rId12"/>
          <a:stretch>
            <a:fillRect/>
          </a:stretch>
        </p:blipFill>
        <p:spPr>
          <a:xfrm>
            <a:off x="242570" y="8877300"/>
            <a:ext cx="4722495" cy="8616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barn(inVertical)">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arn(inVertic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inVertic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arn(inVertical)">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3"/>
      <p:bldP spid="30" grpId="0"/>
      <p:bldP spid="30"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4A786"/>
          </a:solidFill>
        </p:spPr>
        <p:txBody>
          <a:bodyPr wrap="square" lIns="0" tIns="0" rIns="0" bIns="0" rtlCol="0"/>
          <a:lstStyle/>
          <a:p/>
        </p:txBody>
      </p:sp>
      <p:sp>
        <p:nvSpPr>
          <p:cNvPr id="3" name="object 3"/>
          <p:cNvSpPr txBox="1">
            <a:spLocks noGrp="1"/>
          </p:cNvSpPr>
          <p:nvPr>
            <p:ph type="title"/>
          </p:nvPr>
        </p:nvSpPr>
        <p:spPr>
          <a:xfrm>
            <a:off x="4058332" y="413339"/>
            <a:ext cx="9853930" cy="1120140"/>
          </a:xfrm>
          <a:prstGeom prst="rect">
            <a:avLst/>
          </a:prstGeom>
        </p:spPr>
        <p:txBody>
          <a:bodyPr vert="horz" wrap="square" lIns="0" tIns="12700" rIns="0" bIns="0" rtlCol="0">
            <a:spAutoFit/>
          </a:bodyPr>
          <a:lstStyle/>
          <a:p>
            <a:pPr marL="12700">
              <a:lnSpc>
                <a:spcPct val="100000"/>
              </a:lnSpc>
              <a:spcBef>
                <a:spcPts val="100"/>
              </a:spcBef>
            </a:pPr>
            <a:r>
              <a:rPr sz="7200" spc="-865" dirty="0">
                <a:solidFill>
                  <a:srgbClr val="FFFFFF"/>
                </a:solidFill>
                <a:latin typeface="+mj-ea"/>
                <a:cs typeface="+mj-ea"/>
              </a:rPr>
              <a:t>OBJECT </a:t>
            </a:r>
            <a:r>
              <a:rPr sz="7200" spc="-785" dirty="0">
                <a:solidFill>
                  <a:srgbClr val="FFFFFF"/>
                </a:solidFill>
                <a:latin typeface="+mj-ea"/>
                <a:cs typeface="+mj-ea"/>
              </a:rPr>
              <a:t>ORIENTED</a:t>
            </a:r>
            <a:r>
              <a:rPr sz="7200" spc="-430" dirty="0">
                <a:solidFill>
                  <a:srgbClr val="FFFFFF"/>
                </a:solidFill>
                <a:latin typeface="+mj-ea"/>
                <a:cs typeface="+mj-ea"/>
              </a:rPr>
              <a:t> </a:t>
            </a:r>
            <a:r>
              <a:rPr sz="7200" spc="-730" dirty="0">
                <a:solidFill>
                  <a:srgbClr val="FFFFFF"/>
                </a:solidFill>
                <a:latin typeface="+mj-ea"/>
                <a:cs typeface="+mj-ea"/>
              </a:rPr>
              <a:t>CSS</a:t>
            </a:r>
            <a:endParaRPr sz="7200">
              <a:latin typeface="+mj-ea"/>
              <a:cs typeface="+mj-ea"/>
            </a:endParaRPr>
          </a:p>
        </p:txBody>
      </p:sp>
      <p:sp>
        <p:nvSpPr>
          <p:cNvPr id="4" name="object 4"/>
          <p:cNvSpPr txBox="1"/>
          <p:nvPr/>
        </p:nvSpPr>
        <p:spPr>
          <a:xfrm>
            <a:off x="1400075" y="7332115"/>
            <a:ext cx="1907539" cy="665480"/>
          </a:xfrm>
          <a:prstGeom prst="rect">
            <a:avLst/>
          </a:prstGeom>
        </p:spPr>
        <p:txBody>
          <a:bodyPr vert="horz" wrap="square" lIns="0" tIns="12700" rIns="0" bIns="0" rtlCol="0">
            <a:spAutoFit/>
          </a:bodyPr>
          <a:lstStyle/>
          <a:p>
            <a:pPr marL="12700">
              <a:lnSpc>
                <a:spcPct val="100000"/>
              </a:lnSpc>
              <a:spcBef>
                <a:spcPts val="100"/>
              </a:spcBef>
            </a:pPr>
            <a:r>
              <a:rPr sz="4200" spc="200" dirty="0">
                <a:solidFill>
                  <a:srgbClr val="FFFFFF"/>
                </a:solidFill>
                <a:latin typeface="Trebuchet MS" panose="020B0603020202020204"/>
                <a:cs typeface="Trebuchet MS" panose="020B0603020202020204"/>
              </a:rPr>
              <a:t>S</a:t>
            </a:r>
            <a:r>
              <a:rPr sz="4200" spc="-180" dirty="0">
                <a:solidFill>
                  <a:srgbClr val="FFFFFF"/>
                </a:solidFill>
                <a:latin typeface="Trebuchet MS" panose="020B0603020202020204"/>
                <a:cs typeface="Trebuchet MS" panose="020B0603020202020204"/>
              </a:rPr>
              <a:t>c</a:t>
            </a:r>
            <a:r>
              <a:rPr sz="4200" spc="-110" dirty="0">
                <a:solidFill>
                  <a:srgbClr val="FFFFFF"/>
                </a:solidFill>
                <a:latin typeface="Trebuchet MS" panose="020B0603020202020204"/>
                <a:cs typeface="Trebuchet MS" panose="020B0603020202020204"/>
              </a:rPr>
              <a:t>a</a:t>
            </a:r>
            <a:r>
              <a:rPr sz="4200" spc="-195" dirty="0">
                <a:solidFill>
                  <a:srgbClr val="FFFFFF"/>
                </a:solidFill>
                <a:latin typeface="Trebuchet MS" panose="020B0603020202020204"/>
                <a:cs typeface="Trebuchet MS" panose="020B0603020202020204"/>
              </a:rPr>
              <a:t>l</a:t>
            </a:r>
            <a:r>
              <a:rPr sz="4200" spc="-110" dirty="0">
                <a:solidFill>
                  <a:srgbClr val="FFFFFF"/>
                </a:solidFill>
                <a:latin typeface="Trebuchet MS" panose="020B0603020202020204"/>
                <a:cs typeface="Trebuchet MS" panose="020B0603020202020204"/>
              </a:rPr>
              <a:t>a</a:t>
            </a:r>
            <a:r>
              <a:rPr sz="4200" spc="-35" dirty="0">
                <a:solidFill>
                  <a:srgbClr val="FFFFFF"/>
                </a:solidFill>
                <a:latin typeface="Trebuchet MS" panose="020B0603020202020204"/>
                <a:cs typeface="Trebuchet MS" panose="020B0603020202020204"/>
              </a:rPr>
              <a:t>b</a:t>
            </a:r>
            <a:r>
              <a:rPr sz="4200" spc="-195" dirty="0">
                <a:solidFill>
                  <a:srgbClr val="FFFFFF"/>
                </a:solidFill>
                <a:latin typeface="Trebuchet MS" panose="020B0603020202020204"/>
                <a:cs typeface="Trebuchet MS" panose="020B0603020202020204"/>
              </a:rPr>
              <a:t>l</a:t>
            </a:r>
            <a:r>
              <a:rPr sz="4200" spc="-225" dirty="0">
                <a:solidFill>
                  <a:srgbClr val="FFFFFF"/>
                </a:solidFill>
                <a:latin typeface="Trebuchet MS" panose="020B0603020202020204"/>
                <a:cs typeface="Trebuchet MS" panose="020B0603020202020204"/>
              </a:rPr>
              <a:t>e</a:t>
            </a:r>
            <a:endParaRPr sz="4200">
              <a:latin typeface="Trebuchet MS" panose="020B0603020202020204"/>
              <a:cs typeface="Trebuchet MS" panose="020B0603020202020204"/>
            </a:endParaRPr>
          </a:p>
        </p:txBody>
      </p:sp>
      <p:sp>
        <p:nvSpPr>
          <p:cNvPr id="5" name="object 5"/>
          <p:cNvSpPr/>
          <p:nvPr/>
        </p:nvSpPr>
        <p:spPr>
          <a:xfrm>
            <a:off x="710641" y="7509844"/>
            <a:ext cx="352425" cy="352425"/>
          </a:xfrm>
          <a:custGeom>
            <a:avLst/>
            <a:gdLst/>
            <a:ahLst/>
            <a:cxnLst/>
            <a:rect l="l" t="t" r="r" b="b"/>
            <a:pathLst>
              <a:path w="352425" h="352425">
                <a:moveTo>
                  <a:pt x="176212" y="352425"/>
                </a:moveTo>
                <a:lnTo>
                  <a:pt x="129369" y="346131"/>
                </a:lnTo>
                <a:lnTo>
                  <a:pt x="87275" y="328368"/>
                </a:lnTo>
                <a:lnTo>
                  <a:pt x="51612" y="300816"/>
                </a:lnTo>
                <a:lnTo>
                  <a:pt x="24058" y="265154"/>
                </a:lnTo>
                <a:lnTo>
                  <a:pt x="6294" y="223059"/>
                </a:lnTo>
                <a:lnTo>
                  <a:pt x="0" y="176212"/>
                </a:lnTo>
                <a:lnTo>
                  <a:pt x="6294" y="129369"/>
                </a:lnTo>
                <a:lnTo>
                  <a:pt x="24058" y="87275"/>
                </a:lnTo>
                <a:lnTo>
                  <a:pt x="51612" y="51612"/>
                </a:lnTo>
                <a:lnTo>
                  <a:pt x="87275" y="24058"/>
                </a:lnTo>
                <a:lnTo>
                  <a:pt x="129369" y="6294"/>
                </a:lnTo>
                <a:lnTo>
                  <a:pt x="176212" y="0"/>
                </a:lnTo>
                <a:lnTo>
                  <a:pt x="223055" y="6294"/>
                </a:lnTo>
                <a:lnTo>
                  <a:pt x="265149" y="24058"/>
                </a:lnTo>
                <a:lnTo>
                  <a:pt x="300812" y="51612"/>
                </a:lnTo>
                <a:lnTo>
                  <a:pt x="328366" y="87275"/>
                </a:lnTo>
                <a:lnTo>
                  <a:pt x="337738" y="109484"/>
                </a:lnTo>
                <a:lnTo>
                  <a:pt x="264664" y="109484"/>
                </a:lnTo>
                <a:lnTo>
                  <a:pt x="209762" y="164244"/>
                </a:lnTo>
                <a:lnTo>
                  <a:pt x="104904" y="164244"/>
                </a:lnTo>
                <a:lnTo>
                  <a:pt x="103186" y="164893"/>
                </a:lnTo>
                <a:lnTo>
                  <a:pt x="101894" y="166212"/>
                </a:lnTo>
                <a:lnTo>
                  <a:pt x="82851" y="183379"/>
                </a:lnTo>
                <a:lnTo>
                  <a:pt x="81570" y="184660"/>
                </a:lnTo>
                <a:lnTo>
                  <a:pt x="80894" y="186297"/>
                </a:lnTo>
                <a:lnTo>
                  <a:pt x="80894" y="189713"/>
                </a:lnTo>
                <a:lnTo>
                  <a:pt x="81570" y="191508"/>
                </a:lnTo>
                <a:lnTo>
                  <a:pt x="82851" y="192784"/>
                </a:lnTo>
                <a:lnTo>
                  <a:pt x="126309" y="238491"/>
                </a:lnTo>
                <a:lnTo>
                  <a:pt x="128871" y="241108"/>
                </a:lnTo>
                <a:lnTo>
                  <a:pt x="156898" y="269388"/>
                </a:lnTo>
                <a:lnTo>
                  <a:pt x="325094" y="269388"/>
                </a:lnTo>
                <a:lnTo>
                  <a:pt x="300812" y="300816"/>
                </a:lnTo>
                <a:lnTo>
                  <a:pt x="265149" y="328368"/>
                </a:lnTo>
                <a:lnTo>
                  <a:pt x="223055" y="346131"/>
                </a:lnTo>
                <a:lnTo>
                  <a:pt x="176212" y="352425"/>
                </a:lnTo>
                <a:close/>
              </a:path>
              <a:path w="352425" h="352425">
                <a:moveTo>
                  <a:pt x="325094" y="269388"/>
                </a:moveTo>
                <a:lnTo>
                  <a:pt x="161104" y="269388"/>
                </a:lnTo>
                <a:lnTo>
                  <a:pt x="292664" y="137796"/>
                </a:lnTo>
                <a:lnTo>
                  <a:pt x="292664" y="133543"/>
                </a:lnTo>
                <a:lnTo>
                  <a:pt x="268838" y="109484"/>
                </a:lnTo>
                <a:lnTo>
                  <a:pt x="337738" y="109484"/>
                </a:lnTo>
                <a:lnTo>
                  <a:pt x="346130" y="129369"/>
                </a:lnTo>
                <a:lnTo>
                  <a:pt x="352425" y="176212"/>
                </a:lnTo>
                <a:lnTo>
                  <a:pt x="346130" y="223059"/>
                </a:lnTo>
                <a:lnTo>
                  <a:pt x="328366" y="265154"/>
                </a:lnTo>
                <a:lnTo>
                  <a:pt x="325094" y="269388"/>
                </a:lnTo>
                <a:close/>
              </a:path>
              <a:path w="352425" h="352425">
                <a:moveTo>
                  <a:pt x="161114" y="212806"/>
                </a:moveTo>
                <a:lnTo>
                  <a:pt x="156915" y="212806"/>
                </a:lnTo>
                <a:lnTo>
                  <a:pt x="109953" y="164920"/>
                </a:lnTo>
                <a:lnTo>
                  <a:pt x="108283" y="164261"/>
                </a:lnTo>
                <a:lnTo>
                  <a:pt x="104904" y="164244"/>
                </a:lnTo>
                <a:lnTo>
                  <a:pt x="209762" y="164244"/>
                </a:lnTo>
                <a:lnTo>
                  <a:pt x="163698" y="210189"/>
                </a:lnTo>
                <a:lnTo>
                  <a:pt x="161114" y="212806"/>
                </a:lnTo>
                <a:close/>
              </a:path>
            </a:pathLst>
          </a:custGeom>
          <a:solidFill>
            <a:srgbClr val="FFFFFF"/>
          </a:solidFill>
        </p:spPr>
        <p:txBody>
          <a:bodyPr wrap="square" lIns="0" tIns="0" rIns="0" bIns="0" rtlCol="0"/>
          <a:lstStyle/>
          <a:p/>
        </p:txBody>
      </p:sp>
      <p:sp>
        <p:nvSpPr>
          <p:cNvPr id="6" name="object 6"/>
          <p:cNvSpPr/>
          <p:nvPr/>
        </p:nvSpPr>
        <p:spPr>
          <a:xfrm>
            <a:off x="710641" y="2023966"/>
            <a:ext cx="15878175" cy="76200"/>
          </a:xfrm>
          <a:custGeom>
            <a:avLst/>
            <a:gdLst/>
            <a:ahLst/>
            <a:cxnLst/>
            <a:rect l="l" t="t" r="r" b="b"/>
            <a:pathLst>
              <a:path w="15878175" h="76200">
                <a:moveTo>
                  <a:pt x="15878175" y="76200"/>
                </a:moveTo>
                <a:lnTo>
                  <a:pt x="0" y="76200"/>
                </a:lnTo>
                <a:lnTo>
                  <a:pt x="0" y="0"/>
                </a:lnTo>
                <a:lnTo>
                  <a:pt x="15878175" y="0"/>
                </a:lnTo>
                <a:lnTo>
                  <a:pt x="15878175" y="76200"/>
                </a:lnTo>
                <a:close/>
              </a:path>
            </a:pathLst>
          </a:custGeom>
          <a:solidFill>
            <a:srgbClr val="FFFFFF"/>
          </a:solidFill>
        </p:spPr>
        <p:txBody>
          <a:bodyPr wrap="square" lIns="0" tIns="0" rIns="0" bIns="0" rtlCol="0"/>
          <a:lstStyle/>
          <a:p/>
        </p:txBody>
      </p:sp>
      <p:sp>
        <p:nvSpPr>
          <p:cNvPr id="7" name="object 7"/>
          <p:cNvSpPr/>
          <p:nvPr/>
        </p:nvSpPr>
        <p:spPr>
          <a:xfrm>
            <a:off x="17314560" y="820899"/>
            <a:ext cx="481316" cy="113387"/>
          </a:xfrm>
          <a:prstGeom prst="rect">
            <a:avLst/>
          </a:prstGeom>
          <a:blipFill>
            <a:blip r:embed="rId1" cstate="print"/>
            <a:stretch>
              <a:fillRect/>
            </a:stretch>
          </a:blipFill>
        </p:spPr>
        <p:txBody>
          <a:bodyPr wrap="square" lIns="0" tIns="0" rIns="0" bIns="0" rtlCol="0"/>
          <a:lstStyle/>
          <a:p/>
        </p:txBody>
      </p:sp>
      <p:grpSp>
        <p:nvGrpSpPr>
          <p:cNvPr id="8" name="object 8"/>
          <p:cNvGrpSpPr/>
          <p:nvPr/>
        </p:nvGrpSpPr>
        <p:grpSpPr>
          <a:xfrm>
            <a:off x="17259658" y="985620"/>
            <a:ext cx="590550" cy="673735"/>
            <a:chOff x="17259658" y="985620"/>
            <a:chExt cx="590550" cy="673735"/>
          </a:xfrm>
        </p:grpSpPr>
        <p:sp>
          <p:nvSpPr>
            <p:cNvPr id="9" name="object 9"/>
            <p:cNvSpPr/>
            <p:nvPr/>
          </p:nvSpPr>
          <p:spPr>
            <a:xfrm>
              <a:off x="17259658" y="985620"/>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10" name="object 10"/>
            <p:cNvSpPr/>
            <p:nvPr/>
          </p:nvSpPr>
          <p:spPr>
            <a:xfrm>
              <a:off x="17554696" y="1035179"/>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11" name="object 11"/>
            <p:cNvSpPr/>
            <p:nvPr/>
          </p:nvSpPr>
          <p:spPr>
            <a:xfrm>
              <a:off x="17369462" y="1109509"/>
              <a:ext cx="185234" cy="224808"/>
            </a:xfrm>
            <a:prstGeom prst="rect">
              <a:avLst/>
            </a:prstGeom>
            <a:blipFill>
              <a:blip r:embed="rId2" cstate="print"/>
              <a:stretch>
                <a:fillRect/>
              </a:stretch>
            </a:blipFill>
          </p:spPr>
          <p:txBody>
            <a:bodyPr wrap="square" lIns="0" tIns="0" rIns="0" bIns="0" rtlCol="0"/>
            <a:lstStyle/>
            <a:p/>
          </p:txBody>
        </p:sp>
        <p:sp>
          <p:nvSpPr>
            <p:cNvPr id="12" name="object 12"/>
            <p:cNvSpPr/>
            <p:nvPr/>
          </p:nvSpPr>
          <p:spPr>
            <a:xfrm>
              <a:off x="17392687" y="1371490"/>
              <a:ext cx="162009" cy="159004"/>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17554435" y="1109509"/>
              <a:ext cx="185420" cy="421005"/>
            </a:xfrm>
            <a:custGeom>
              <a:avLst/>
              <a:gdLst/>
              <a:ahLst/>
              <a:cxnLst/>
              <a:rect l="l" t="t" r="r" b="b"/>
              <a:pathLst>
                <a:path w="185419" h="421005">
                  <a:moveTo>
                    <a:pt x="171716" y="150495"/>
                  </a:moveTo>
                  <a:lnTo>
                    <a:pt x="0" y="150495"/>
                  </a:lnTo>
                  <a:lnTo>
                    <a:pt x="0" y="224815"/>
                  </a:lnTo>
                  <a:lnTo>
                    <a:pt x="90970" y="224815"/>
                  </a:lnTo>
                  <a:lnTo>
                    <a:pt x="82397" y="321221"/>
                  </a:lnTo>
                  <a:lnTo>
                    <a:pt x="0" y="343623"/>
                  </a:lnTo>
                  <a:lnTo>
                    <a:pt x="0" y="420941"/>
                  </a:lnTo>
                  <a:lnTo>
                    <a:pt x="151434" y="378726"/>
                  </a:lnTo>
                  <a:lnTo>
                    <a:pt x="169913" y="170434"/>
                  </a:lnTo>
                  <a:lnTo>
                    <a:pt x="171716" y="150495"/>
                  </a:lnTo>
                  <a:close/>
                </a:path>
                <a:path w="185419" h="421005">
                  <a:moveTo>
                    <a:pt x="185039" y="0"/>
                  </a:moveTo>
                  <a:lnTo>
                    <a:pt x="0" y="0"/>
                  </a:lnTo>
                  <a:lnTo>
                    <a:pt x="0" y="74345"/>
                  </a:lnTo>
                  <a:lnTo>
                    <a:pt x="178422" y="74345"/>
                  </a:lnTo>
                  <a:lnTo>
                    <a:pt x="185039" y="0"/>
                  </a:lnTo>
                  <a:close/>
                </a:path>
              </a:pathLst>
            </a:custGeom>
            <a:solidFill>
              <a:srgbClr val="FFFFFF"/>
            </a:solidFill>
          </p:spPr>
          <p:txBody>
            <a:bodyPr wrap="square" lIns="0" tIns="0" rIns="0" bIns="0" rtlCol="0"/>
            <a:lstStyle/>
            <a:p/>
          </p:txBody>
        </p:sp>
      </p:grpSp>
      <p:sp>
        <p:nvSpPr>
          <p:cNvPr id="14" name="object 14"/>
          <p:cNvSpPr/>
          <p:nvPr/>
        </p:nvSpPr>
        <p:spPr>
          <a:xfrm>
            <a:off x="17329315" y="1824798"/>
            <a:ext cx="461645" cy="172720"/>
          </a:xfrm>
          <a:custGeom>
            <a:avLst/>
            <a:gdLst/>
            <a:ahLst/>
            <a:cxnLst/>
            <a:rect l="l" t="t" r="r" b="b"/>
            <a:pathLst>
              <a:path w="461644" h="172719">
                <a:moveTo>
                  <a:pt x="135648" y="0"/>
                </a:moveTo>
                <a:lnTo>
                  <a:pt x="0" y="0"/>
                </a:lnTo>
                <a:lnTo>
                  <a:pt x="0" y="57023"/>
                </a:lnTo>
                <a:lnTo>
                  <a:pt x="0" y="112788"/>
                </a:lnTo>
                <a:lnTo>
                  <a:pt x="0" y="169811"/>
                </a:lnTo>
                <a:lnTo>
                  <a:pt x="135648" y="169811"/>
                </a:lnTo>
                <a:lnTo>
                  <a:pt x="135648" y="112788"/>
                </a:lnTo>
                <a:lnTo>
                  <a:pt x="56718" y="112788"/>
                </a:lnTo>
                <a:lnTo>
                  <a:pt x="56718" y="57023"/>
                </a:lnTo>
                <a:lnTo>
                  <a:pt x="135648" y="57023"/>
                </a:lnTo>
                <a:lnTo>
                  <a:pt x="135648" y="0"/>
                </a:lnTo>
                <a:close/>
              </a:path>
              <a:path w="461644" h="172719">
                <a:moveTo>
                  <a:pt x="298399" y="0"/>
                </a:moveTo>
                <a:lnTo>
                  <a:pt x="162763" y="0"/>
                </a:lnTo>
                <a:lnTo>
                  <a:pt x="162763" y="49415"/>
                </a:lnTo>
                <a:lnTo>
                  <a:pt x="162763" y="59563"/>
                </a:lnTo>
                <a:lnTo>
                  <a:pt x="162763" y="110248"/>
                </a:lnTo>
                <a:lnTo>
                  <a:pt x="241706" y="110248"/>
                </a:lnTo>
                <a:lnTo>
                  <a:pt x="241706" y="120383"/>
                </a:lnTo>
                <a:lnTo>
                  <a:pt x="162763" y="120383"/>
                </a:lnTo>
                <a:lnTo>
                  <a:pt x="162763" y="172339"/>
                </a:lnTo>
                <a:lnTo>
                  <a:pt x="298399" y="172339"/>
                </a:lnTo>
                <a:lnTo>
                  <a:pt x="298399" y="120383"/>
                </a:lnTo>
                <a:lnTo>
                  <a:pt x="298399" y="110248"/>
                </a:lnTo>
                <a:lnTo>
                  <a:pt x="298399" y="59563"/>
                </a:lnTo>
                <a:lnTo>
                  <a:pt x="219506" y="59563"/>
                </a:lnTo>
                <a:lnTo>
                  <a:pt x="219506" y="49415"/>
                </a:lnTo>
                <a:lnTo>
                  <a:pt x="298399" y="49415"/>
                </a:lnTo>
                <a:lnTo>
                  <a:pt x="298399" y="0"/>
                </a:lnTo>
                <a:close/>
              </a:path>
              <a:path w="461644" h="172719">
                <a:moveTo>
                  <a:pt x="461175" y="0"/>
                </a:moveTo>
                <a:lnTo>
                  <a:pt x="325539" y="0"/>
                </a:lnTo>
                <a:lnTo>
                  <a:pt x="325539" y="49415"/>
                </a:lnTo>
                <a:lnTo>
                  <a:pt x="325539" y="59563"/>
                </a:lnTo>
                <a:lnTo>
                  <a:pt x="325539" y="110248"/>
                </a:lnTo>
                <a:lnTo>
                  <a:pt x="404444" y="110248"/>
                </a:lnTo>
                <a:lnTo>
                  <a:pt x="404444" y="120383"/>
                </a:lnTo>
                <a:lnTo>
                  <a:pt x="325539" y="120383"/>
                </a:lnTo>
                <a:lnTo>
                  <a:pt x="325539" y="172339"/>
                </a:lnTo>
                <a:lnTo>
                  <a:pt x="461175" y="172339"/>
                </a:lnTo>
                <a:lnTo>
                  <a:pt x="461175" y="120383"/>
                </a:lnTo>
                <a:lnTo>
                  <a:pt x="461175" y="110248"/>
                </a:lnTo>
                <a:lnTo>
                  <a:pt x="461175" y="59563"/>
                </a:lnTo>
                <a:lnTo>
                  <a:pt x="382244" y="59563"/>
                </a:lnTo>
                <a:lnTo>
                  <a:pt x="382244" y="49415"/>
                </a:lnTo>
                <a:lnTo>
                  <a:pt x="461175" y="49415"/>
                </a:lnTo>
                <a:lnTo>
                  <a:pt x="461175" y="0"/>
                </a:lnTo>
                <a:close/>
              </a:path>
            </a:pathLst>
          </a:custGeom>
          <a:solidFill>
            <a:srgbClr val="000000"/>
          </a:solidFill>
        </p:spPr>
        <p:txBody>
          <a:bodyPr wrap="square" lIns="0" tIns="0" rIns="0" bIns="0" rtlCol="0"/>
          <a:lstStyle/>
          <a:p/>
        </p:txBody>
      </p:sp>
      <p:grpSp>
        <p:nvGrpSpPr>
          <p:cNvPr id="15" name="object 15"/>
          <p:cNvGrpSpPr/>
          <p:nvPr/>
        </p:nvGrpSpPr>
        <p:grpSpPr>
          <a:xfrm>
            <a:off x="17118793" y="2071871"/>
            <a:ext cx="894715" cy="1010285"/>
            <a:chOff x="17118793" y="2071871"/>
            <a:chExt cx="894715" cy="1010285"/>
          </a:xfrm>
        </p:grpSpPr>
        <p:sp>
          <p:nvSpPr>
            <p:cNvPr id="16" name="object 16"/>
            <p:cNvSpPr/>
            <p:nvPr/>
          </p:nvSpPr>
          <p:spPr>
            <a:xfrm>
              <a:off x="17118793" y="2071871"/>
              <a:ext cx="894715" cy="1010285"/>
            </a:xfrm>
            <a:custGeom>
              <a:avLst/>
              <a:gdLst/>
              <a:ahLst/>
              <a:cxnLst/>
              <a:rect l="l" t="t" r="r" b="b"/>
              <a:pathLst>
                <a:path w="894715" h="1010285">
                  <a:moveTo>
                    <a:pt x="446723" y="1010187"/>
                  </a:moveTo>
                  <a:lnTo>
                    <a:pt x="81405" y="909212"/>
                  </a:lnTo>
                  <a:lnTo>
                    <a:pt x="0" y="13"/>
                  </a:lnTo>
                  <a:lnTo>
                    <a:pt x="894534" y="0"/>
                  </a:lnTo>
                  <a:lnTo>
                    <a:pt x="813075" y="909058"/>
                  </a:lnTo>
                  <a:lnTo>
                    <a:pt x="446723" y="1010187"/>
                  </a:lnTo>
                  <a:close/>
                </a:path>
              </a:pathLst>
            </a:custGeom>
            <a:solidFill>
              <a:srgbClr val="254DE3"/>
            </a:solidFill>
          </p:spPr>
          <p:txBody>
            <a:bodyPr wrap="square" lIns="0" tIns="0" rIns="0" bIns="0" rtlCol="0"/>
            <a:lstStyle/>
            <a:p/>
          </p:txBody>
        </p:sp>
        <p:sp>
          <p:nvSpPr>
            <p:cNvPr id="17" name="object 17"/>
            <p:cNvSpPr/>
            <p:nvPr/>
          </p:nvSpPr>
          <p:spPr>
            <a:xfrm>
              <a:off x="17566078" y="2146209"/>
              <a:ext cx="365760" cy="859155"/>
            </a:xfrm>
            <a:custGeom>
              <a:avLst/>
              <a:gdLst/>
              <a:ahLst/>
              <a:cxnLst/>
              <a:rect l="l" t="t" r="r" b="b"/>
              <a:pathLst>
                <a:path w="365759" h="859155">
                  <a:moveTo>
                    <a:pt x="0" y="858536"/>
                  </a:moveTo>
                  <a:lnTo>
                    <a:pt x="0" y="0"/>
                  </a:lnTo>
                  <a:lnTo>
                    <a:pt x="365668" y="10"/>
                  </a:lnTo>
                  <a:lnTo>
                    <a:pt x="296027" y="776844"/>
                  </a:lnTo>
                  <a:lnTo>
                    <a:pt x="0" y="858536"/>
                  </a:lnTo>
                  <a:close/>
                </a:path>
              </a:pathLst>
            </a:custGeom>
            <a:solidFill>
              <a:srgbClr val="2965F1"/>
            </a:solidFill>
          </p:spPr>
          <p:txBody>
            <a:bodyPr wrap="square" lIns="0" tIns="0" rIns="0" bIns="0" rtlCol="0"/>
            <a:lstStyle/>
            <a:p/>
          </p:txBody>
        </p:sp>
        <p:sp>
          <p:nvSpPr>
            <p:cNvPr id="18" name="object 18"/>
            <p:cNvSpPr/>
            <p:nvPr/>
          </p:nvSpPr>
          <p:spPr>
            <a:xfrm>
              <a:off x="17285247" y="2257716"/>
              <a:ext cx="281305" cy="337820"/>
            </a:xfrm>
            <a:custGeom>
              <a:avLst/>
              <a:gdLst/>
              <a:ahLst/>
              <a:cxnLst/>
              <a:rect l="l" t="t" r="r" b="b"/>
              <a:pathLst>
                <a:path w="281305" h="337819">
                  <a:moveTo>
                    <a:pt x="280822" y="225717"/>
                  </a:moveTo>
                  <a:lnTo>
                    <a:pt x="20180" y="225717"/>
                  </a:lnTo>
                  <a:lnTo>
                    <a:pt x="30213" y="337210"/>
                  </a:lnTo>
                  <a:lnTo>
                    <a:pt x="280822" y="337210"/>
                  </a:lnTo>
                  <a:lnTo>
                    <a:pt x="280822" y="225717"/>
                  </a:lnTo>
                  <a:close/>
                </a:path>
                <a:path w="281305" h="337819">
                  <a:moveTo>
                    <a:pt x="280822" y="0"/>
                  </a:moveTo>
                  <a:lnTo>
                    <a:pt x="0" y="0"/>
                  </a:lnTo>
                  <a:lnTo>
                    <a:pt x="10185" y="111518"/>
                  </a:lnTo>
                  <a:lnTo>
                    <a:pt x="280822" y="111518"/>
                  </a:lnTo>
                  <a:lnTo>
                    <a:pt x="280822" y="0"/>
                  </a:lnTo>
                  <a:close/>
                </a:path>
              </a:pathLst>
            </a:custGeom>
            <a:solidFill>
              <a:srgbClr val="EBEBEB"/>
            </a:solidFill>
          </p:spPr>
          <p:txBody>
            <a:bodyPr wrap="square" lIns="0" tIns="0" rIns="0" bIns="0" rtlCol="0"/>
            <a:lstStyle/>
            <a:p/>
          </p:txBody>
        </p:sp>
        <p:sp>
          <p:nvSpPr>
            <p:cNvPr id="19" name="object 19"/>
            <p:cNvSpPr/>
            <p:nvPr/>
          </p:nvSpPr>
          <p:spPr>
            <a:xfrm>
              <a:off x="17320469" y="2650678"/>
              <a:ext cx="245609" cy="238507"/>
            </a:xfrm>
            <a:prstGeom prst="rect">
              <a:avLst/>
            </a:prstGeom>
            <a:blipFill>
              <a:blip r:embed="rId4" cstate="print"/>
              <a:stretch>
                <a:fillRect/>
              </a:stretch>
            </a:blipFill>
          </p:spPr>
          <p:txBody>
            <a:bodyPr wrap="square" lIns="0" tIns="0" rIns="0" bIns="0" rtlCol="0"/>
            <a:lstStyle/>
            <a:p/>
          </p:txBody>
        </p:sp>
        <p:sp>
          <p:nvSpPr>
            <p:cNvPr id="20" name="object 20"/>
            <p:cNvSpPr/>
            <p:nvPr/>
          </p:nvSpPr>
          <p:spPr>
            <a:xfrm>
              <a:off x="17565692" y="2257705"/>
              <a:ext cx="280670" cy="631825"/>
            </a:xfrm>
            <a:custGeom>
              <a:avLst/>
              <a:gdLst/>
              <a:ahLst/>
              <a:cxnLst/>
              <a:rect l="l" t="t" r="r" b="b"/>
              <a:pathLst>
                <a:path w="280669" h="631825">
                  <a:moveTo>
                    <a:pt x="0" y="631411"/>
                  </a:moveTo>
                  <a:lnTo>
                    <a:pt x="0" y="515421"/>
                  </a:lnTo>
                  <a:lnTo>
                    <a:pt x="124905" y="481833"/>
                  </a:lnTo>
                  <a:lnTo>
                    <a:pt x="137914" y="337213"/>
                  </a:lnTo>
                  <a:lnTo>
                    <a:pt x="0" y="337213"/>
                  </a:lnTo>
                  <a:lnTo>
                    <a:pt x="0" y="225728"/>
                  </a:lnTo>
                  <a:lnTo>
                    <a:pt x="147627" y="225728"/>
                  </a:lnTo>
                  <a:lnTo>
                    <a:pt x="157797" y="111519"/>
                  </a:lnTo>
                  <a:lnTo>
                    <a:pt x="0" y="111519"/>
                  </a:lnTo>
                  <a:lnTo>
                    <a:pt x="0" y="0"/>
                  </a:lnTo>
                  <a:lnTo>
                    <a:pt x="280528" y="0"/>
                  </a:lnTo>
                  <a:lnTo>
                    <a:pt x="260330" y="225728"/>
                  </a:lnTo>
                  <a:lnTo>
                    <a:pt x="257595" y="255650"/>
                  </a:lnTo>
                  <a:lnTo>
                    <a:pt x="229577" y="568074"/>
                  </a:lnTo>
                  <a:lnTo>
                    <a:pt x="0" y="631411"/>
                  </a:lnTo>
                  <a:close/>
                </a:path>
              </a:pathLst>
            </a:custGeom>
            <a:solidFill>
              <a:srgbClr val="FFFFFF"/>
            </a:solidFill>
          </p:spPr>
          <p:txBody>
            <a:bodyPr wrap="square" lIns="0" tIns="0" rIns="0" bIns="0" rtlCol="0"/>
            <a:lstStyle/>
            <a:p/>
          </p:txBody>
        </p:sp>
      </p:grpSp>
      <p:sp>
        <p:nvSpPr>
          <p:cNvPr id="21" name="object 21"/>
          <p:cNvSpPr/>
          <p:nvPr/>
        </p:nvSpPr>
        <p:spPr>
          <a:xfrm>
            <a:off x="17259300" y="3269985"/>
            <a:ext cx="619124" cy="876299"/>
          </a:xfrm>
          <a:prstGeom prst="rect">
            <a:avLst/>
          </a:prstGeom>
          <a:blipFill>
            <a:blip r:embed="rId5" cstate="print"/>
            <a:stretch>
              <a:fillRect/>
            </a:stretch>
          </a:blipFill>
        </p:spPr>
        <p:txBody>
          <a:bodyPr wrap="square" lIns="0" tIns="0" rIns="0" bIns="0" rtlCol="0"/>
          <a:lstStyle/>
          <a:p/>
        </p:txBody>
      </p:sp>
      <p:sp>
        <p:nvSpPr>
          <p:cNvPr id="22" name="object 22"/>
          <p:cNvSpPr txBox="1"/>
          <p:nvPr/>
        </p:nvSpPr>
        <p:spPr>
          <a:xfrm>
            <a:off x="697941" y="2346102"/>
            <a:ext cx="15905480" cy="4605020"/>
          </a:xfrm>
          <a:prstGeom prst="rect">
            <a:avLst/>
          </a:prstGeom>
        </p:spPr>
        <p:txBody>
          <a:bodyPr vert="horz" wrap="square" lIns="0" tIns="12700" rIns="0" bIns="0" rtlCol="0">
            <a:spAutoFit/>
          </a:bodyPr>
          <a:lstStyle/>
          <a:p>
            <a:pPr marL="12700" marR="6985" algn="just">
              <a:lnSpc>
                <a:spcPct val="115000"/>
              </a:lnSpc>
              <a:spcBef>
                <a:spcPts val="100"/>
              </a:spcBef>
            </a:pPr>
            <a:r>
              <a:rPr sz="3800" spc="-5" dirty="0">
                <a:latin typeface="Arial" panose="020B0604020202020204"/>
                <a:cs typeface="Arial" panose="020B0604020202020204"/>
              </a:rPr>
              <a:t>Object-oriented CSS is </a:t>
            </a:r>
            <a:r>
              <a:rPr sz="3800" dirty="0">
                <a:latin typeface="Arial" panose="020B0604020202020204"/>
                <a:cs typeface="Arial" panose="020B0604020202020204"/>
              </a:rPr>
              <a:t>a </a:t>
            </a:r>
            <a:r>
              <a:rPr sz="3800" spc="-5" dirty="0">
                <a:latin typeface="Arial" panose="020B0604020202020204"/>
                <a:cs typeface="Arial" panose="020B0604020202020204"/>
              </a:rPr>
              <a:t>CSS methodology developed and promoted by  Nicole Sullivan (Product Manager </a:t>
            </a:r>
            <a:r>
              <a:rPr sz="3800" dirty="0">
                <a:latin typeface="Arial" panose="020B0604020202020204"/>
                <a:cs typeface="Arial" panose="020B0604020202020204"/>
              </a:rPr>
              <a:t>@ </a:t>
            </a:r>
            <a:r>
              <a:rPr sz="3800" spc="-5" dirty="0">
                <a:latin typeface="Arial" panose="020B0604020202020204"/>
                <a:cs typeface="Arial" panose="020B0604020202020204"/>
              </a:rPr>
              <a:t>Google Chrome</a:t>
            </a:r>
            <a:r>
              <a:rPr sz="3800" spc="-25" dirty="0">
                <a:latin typeface="Arial" panose="020B0604020202020204"/>
                <a:cs typeface="Arial" panose="020B0604020202020204"/>
              </a:rPr>
              <a:t> </a:t>
            </a:r>
            <a:r>
              <a:rPr sz="3800" spc="-5" dirty="0">
                <a:latin typeface="Arial" panose="020B0604020202020204"/>
                <a:cs typeface="Arial" panose="020B0604020202020204"/>
              </a:rPr>
              <a:t>).</a:t>
            </a:r>
            <a:endParaRPr sz="3800">
              <a:latin typeface="Arial" panose="020B0604020202020204"/>
              <a:cs typeface="Arial" panose="020B0604020202020204"/>
            </a:endParaRPr>
          </a:p>
          <a:p>
            <a:pPr marL="12700" marR="5080" algn="just">
              <a:lnSpc>
                <a:spcPct val="115000"/>
              </a:lnSpc>
            </a:pPr>
            <a:r>
              <a:rPr sz="3800" spc="-5" dirty="0">
                <a:latin typeface="Arial" panose="020B0604020202020204"/>
                <a:cs typeface="Arial" panose="020B0604020202020204"/>
              </a:rPr>
              <a:t>The focus of OOCSS is the idea of treating page elements as objects,  giving all these objects classes, treating objects’ classes as single entities  in style sheets, and reusing them in many</a:t>
            </a:r>
            <a:r>
              <a:rPr sz="3800" spc="-20" dirty="0">
                <a:latin typeface="Arial" panose="020B0604020202020204"/>
                <a:cs typeface="Arial" panose="020B0604020202020204"/>
              </a:rPr>
              <a:t> </a:t>
            </a:r>
            <a:r>
              <a:rPr sz="3800" spc="-5" dirty="0">
                <a:latin typeface="Arial" panose="020B0604020202020204"/>
                <a:cs typeface="Arial" panose="020B0604020202020204"/>
              </a:rPr>
              <a:t>documents</a:t>
            </a:r>
            <a:endParaRPr sz="3800">
              <a:latin typeface="Arial" panose="020B0604020202020204"/>
              <a:cs typeface="Arial" panose="020B0604020202020204"/>
            </a:endParaRPr>
          </a:p>
          <a:p>
            <a:pPr marL="12700" algn="just">
              <a:lnSpc>
                <a:spcPct val="100000"/>
              </a:lnSpc>
              <a:spcBef>
                <a:spcPts val="2290"/>
              </a:spcBef>
            </a:pPr>
            <a:r>
              <a:rPr sz="6100" b="1" spc="-975" dirty="0">
                <a:latin typeface="Georgia" panose="02040502050405020303"/>
                <a:cs typeface="Georgia" panose="02040502050405020303"/>
              </a:rPr>
              <a:t>WHY </a:t>
            </a:r>
            <a:r>
              <a:rPr lang="en-IN" sz="6100" b="1" spc="-975" dirty="0">
                <a:latin typeface="Georgia" panose="02040502050405020303"/>
                <a:cs typeface="Georgia" panose="02040502050405020303"/>
              </a:rPr>
              <a:t>    </a:t>
            </a:r>
            <a:r>
              <a:rPr sz="6100" b="1" spc="-885" dirty="0">
                <a:latin typeface="Georgia" panose="02040502050405020303"/>
                <a:cs typeface="Georgia" panose="02040502050405020303"/>
              </a:rPr>
              <a:t>USE</a:t>
            </a:r>
            <a:r>
              <a:rPr sz="6100" b="1" spc="-430" dirty="0">
                <a:latin typeface="Georgia" panose="02040502050405020303"/>
                <a:cs typeface="Georgia" panose="02040502050405020303"/>
              </a:rPr>
              <a:t> </a:t>
            </a:r>
            <a:r>
              <a:rPr lang="en-IN" sz="6100" b="1" spc="-430" dirty="0">
                <a:latin typeface="Georgia" panose="02040502050405020303"/>
                <a:cs typeface="Georgia" panose="02040502050405020303"/>
              </a:rPr>
              <a:t>  </a:t>
            </a:r>
            <a:r>
              <a:rPr sz="6100" b="1" spc="-505" dirty="0">
                <a:latin typeface="Georgia" panose="02040502050405020303"/>
                <a:cs typeface="Georgia" panose="02040502050405020303"/>
              </a:rPr>
              <a:t>OOCSS</a:t>
            </a:r>
            <a:endParaRPr sz="6100">
              <a:latin typeface="Georgia" panose="02040502050405020303"/>
              <a:cs typeface="Georgia" panose="02040502050405020303"/>
            </a:endParaRPr>
          </a:p>
        </p:txBody>
      </p:sp>
      <p:sp>
        <p:nvSpPr>
          <p:cNvPr id="23" name="object 23"/>
          <p:cNvSpPr/>
          <p:nvPr/>
        </p:nvSpPr>
        <p:spPr>
          <a:xfrm>
            <a:off x="5222443" y="9080540"/>
            <a:ext cx="352425" cy="352425"/>
          </a:xfrm>
          <a:custGeom>
            <a:avLst/>
            <a:gdLst/>
            <a:ahLst/>
            <a:cxnLst/>
            <a:rect l="l" t="t" r="r" b="b"/>
            <a:pathLst>
              <a:path w="352425" h="352425">
                <a:moveTo>
                  <a:pt x="176212" y="352425"/>
                </a:moveTo>
                <a:lnTo>
                  <a:pt x="129369" y="346131"/>
                </a:lnTo>
                <a:lnTo>
                  <a:pt x="87275" y="328368"/>
                </a:lnTo>
                <a:lnTo>
                  <a:pt x="51612" y="300816"/>
                </a:lnTo>
                <a:lnTo>
                  <a:pt x="24058" y="265154"/>
                </a:lnTo>
                <a:lnTo>
                  <a:pt x="6294" y="223059"/>
                </a:lnTo>
                <a:lnTo>
                  <a:pt x="0" y="176212"/>
                </a:lnTo>
                <a:lnTo>
                  <a:pt x="6294" y="129369"/>
                </a:lnTo>
                <a:lnTo>
                  <a:pt x="24058" y="87275"/>
                </a:lnTo>
                <a:lnTo>
                  <a:pt x="51612" y="51612"/>
                </a:lnTo>
                <a:lnTo>
                  <a:pt x="87275" y="24058"/>
                </a:lnTo>
                <a:lnTo>
                  <a:pt x="129369" y="6294"/>
                </a:lnTo>
                <a:lnTo>
                  <a:pt x="176212" y="0"/>
                </a:lnTo>
                <a:lnTo>
                  <a:pt x="223055" y="6294"/>
                </a:lnTo>
                <a:lnTo>
                  <a:pt x="265149" y="24058"/>
                </a:lnTo>
                <a:lnTo>
                  <a:pt x="300812" y="51612"/>
                </a:lnTo>
                <a:lnTo>
                  <a:pt x="328366" y="87275"/>
                </a:lnTo>
                <a:lnTo>
                  <a:pt x="337738" y="109484"/>
                </a:lnTo>
                <a:lnTo>
                  <a:pt x="264664" y="109484"/>
                </a:lnTo>
                <a:lnTo>
                  <a:pt x="209762" y="164244"/>
                </a:lnTo>
                <a:lnTo>
                  <a:pt x="104904" y="164244"/>
                </a:lnTo>
                <a:lnTo>
                  <a:pt x="103186" y="164893"/>
                </a:lnTo>
                <a:lnTo>
                  <a:pt x="101894" y="166212"/>
                </a:lnTo>
                <a:lnTo>
                  <a:pt x="82851" y="183379"/>
                </a:lnTo>
                <a:lnTo>
                  <a:pt x="81570" y="184660"/>
                </a:lnTo>
                <a:lnTo>
                  <a:pt x="80894" y="186297"/>
                </a:lnTo>
                <a:lnTo>
                  <a:pt x="80894" y="189713"/>
                </a:lnTo>
                <a:lnTo>
                  <a:pt x="81570" y="191508"/>
                </a:lnTo>
                <a:lnTo>
                  <a:pt x="82851" y="192784"/>
                </a:lnTo>
                <a:lnTo>
                  <a:pt x="126309" y="238491"/>
                </a:lnTo>
                <a:lnTo>
                  <a:pt x="128871" y="241108"/>
                </a:lnTo>
                <a:lnTo>
                  <a:pt x="156898" y="269388"/>
                </a:lnTo>
                <a:lnTo>
                  <a:pt x="325094" y="269388"/>
                </a:lnTo>
                <a:lnTo>
                  <a:pt x="300812" y="300816"/>
                </a:lnTo>
                <a:lnTo>
                  <a:pt x="265149" y="328368"/>
                </a:lnTo>
                <a:lnTo>
                  <a:pt x="223055" y="346131"/>
                </a:lnTo>
                <a:lnTo>
                  <a:pt x="176212" y="352425"/>
                </a:lnTo>
                <a:close/>
              </a:path>
              <a:path w="352425" h="352425">
                <a:moveTo>
                  <a:pt x="325094" y="269388"/>
                </a:moveTo>
                <a:lnTo>
                  <a:pt x="161104" y="269388"/>
                </a:lnTo>
                <a:lnTo>
                  <a:pt x="292664" y="137796"/>
                </a:lnTo>
                <a:lnTo>
                  <a:pt x="292664" y="133543"/>
                </a:lnTo>
                <a:lnTo>
                  <a:pt x="268838" y="109484"/>
                </a:lnTo>
                <a:lnTo>
                  <a:pt x="337738" y="109484"/>
                </a:lnTo>
                <a:lnTo>
                  <a:pt x="346130" y="129369"/>
                </a:lnTo>
                <a:lnTo>
                  <a:pt x="352425" y="176212"/>
                </a:lnTo>
                <a:lnTo>
                  <a:pt x="346130" y="223059"/>
                </a:lnTo>
                <a:lnTo>
                  <a:pt x="328366" y="265154"/>
                </a:lnTo>
                <a:lnTo>
                  <a:pt x="325094" y="269388"/>
                </a:lnTo>
                <a:close/>
              </a:path>
              <a:path w="352425" h="352425">
                <a:moveTo>
                  <a:pt x="161114" y="212806"/>
                </a:moveTo>
                <a:lnTo>
                  <a:pt x="156915" y="212806"/>
                </a:lnTo>
                <a:lnTo>
                  <a:pt x="109953" y="164920"/>
                </a:lnTo>
                <a:lnTo>
                  <a:pt x="108283" y="164261"/>
                </a:lnTo>
                <a:lnTo>
                  <a:pt x="104904" y="164244"/>
                </a:lnTo>
                <a:lnTo>
                  <a:pt x="209762" y="164244"/>
                </a:lnTo>
                <a:lnTo>
                  <a:pt x="163698" y="210189"/>
                </a:lnTo>
                <a:lnTo>
                  <a:pt x="161114" y="212806"/>
                </a:lnTo>
                <a:close/>
              </a:path>
            </a:pathLst>
          </a:custGeom>
          <a:solidFill>
            <a:srgbClr val="FFFFFF"/>
          </a:solidFill>
        </p:spPr>
        <p:txBody>
          <a:bodyPr wrap="square" lIns="0" tIns="0" rIns="0" bIns="0" rtlCol="0"/>
          <a:lstStyle/>
          <a:p/>
        </p:txBody>
      </p:sp>
      <p:sp>
        <p:nvSpPr>
          <p:cNvPr id="24" name="object 24"/>
          <p:cNvSpPr txBox="1"/>
          <p:nvPr/>
        </p:nvSpPr>
        <p:spPr>
          <a:xfrm>
            <a:off x="1400075" y="8902779"/>
            <a:ext cx="2106295" cy="665480"/>
          </a:xfrm>
          <a:prstGeom prst="rect">
            <a:avLst/>
          </a:prstGeom>
        </p:spPr>
        <p:txBody>
          <a:bodyPr vert="horz" wrap="square" lIns="0" tIns="12700" rIns="0" bIns="0" rtlCol="0">
            <a:spAutoFit/>
          </a:bodyPr>
          <a:lstStyle/>
          <a:p>
            <a:pPr marL="12700">
              <a:lnSpc>
                <a:spcPct val="100000"/>
              </a:lnSpc>
              <a:spcBef>
                <a:spcPts val="100"/>
              </a:spcBef>
            </a:pPr>
            <a:r>
              <a:rPr sz="4200" spc="-130" dirty="0">
                <a:solidFill>
                  <a:srgbClr val="FFFFFF"/>
                </a:solidFill>
                <a:latin typeface="Trebuchet MS" panose="020B0603020202020204"/>
                <a:cs typeface="Trebuchet MS" panose="020B0603020202020204"/>
              </a:rPr>
              <a:t>Readable</a:t>
            </a:r>
            <a:endParaRPr sz="4200">
              <a:latin typeface="Trebuchet MS" panose="020B0603020202020204"/>
              <a:cs typeface="Trebuchet MS" panose="020B0603020202020204"/>
            </a:endParaRPr>
          </a:p>
        </p:txBody>
      </p:sp>
      <p:sp>
        <p:nvSpPr>
          <p:cNvPr id="25" name="object 25"/>
          <p:cNvSpPr/>
          <p:nvPr/>
        </p:nvSpPr>
        <p:spPr>
          <a:xfrm>
            <a:off x="710641" y="9080540"/>
            <a:ext cx="352425" cy="352425"/>
          </a:xfrm>
          <a:custGeom>
            <a:avLst/>
            <a:gdLst/>
            <a:ahLst/>
            <a:cxnLst/>
            <a:rect l="l" t="t" r="r" b="b"/>
            <a:pathLst>
              <a:path w="352425" h="352425">
                <a:moveTo>
                  <a:pt x="176212" y="352425"/>
                </a:moveTo>
                <a:lnTo>
                  <a:pt x="129369" y="346131"/>
                </a:lnTo>
                <a:lnTo>
                  <a:pt x="87275" y="328368"/>
                </a:lnTo>
                <a:lnTo>
                  <a:pt x="51612" y="300816"/>
                </a:lnTo>
                <a:lnTo>
                  <a:pt x="24058" y="265154"/>
                </a:lnTo>
                <a:lnTo>
                  <a:pt x="6294" y="223059"/>
                </a:lnTo>
                <a:lnTo>
                  <a:pt x="0" y="176212"/>
                </a:lnTo>
                <a:lnTo>
                  <a:pt x="6294" y="129369"/>
                </a:lnTo>
                <a:lnTo>
                  <a:pt x="24058" y="87275"/>
                </a:lnTo>
                <a:lnTo>
                  <a:pt x="51612" y="51612"/>
                </a:lnTo>
                <a:lnTo>
                  <a:pt x="87275" y="24058"/>
                </a:lnTo>
                <a:lnTo>
                  <a:pt x="129369" y="6294"/>
                </a:lnTo>
                <a:lnTo>
                  <a:pt x="176212" y="0"/>
                </a:lnTo>
                <a:lnTo>
                  <a:pt x="223055" y="6294"/>
                </a:lnTo>
                <a:lnTo>
                  <a:pt x="265149" y="24058"/>
                </a:lnTo>
                <a:lnTo>
                  <a:pt x="300812" y="51612"/>
                </a:lnTo>
                <a:lnTo>
                  <a:pt x="328366" y="87275"/>
                </a:lnTo>
                <a:lnTo>
                  <a:pt x="337738" y="109484"/>
                </a:lnTo>
                <a:lnTo>
                  <a:pt x="264664" y="109484"/>
                </a:lnTo>
                <a:lnTo>
                  <a:pt x="209762" y="164244"/>
                </a:lnTo>
                <a:lnTo>
                  <a:pt x="104904" y="164244"/>
                </a:lnTo>
                <a:lnTo>
                  <a:pt x="103186" y="164893"/>
                </a:lnTo>
                <a:lnTo>
                  <a:pt x="101894" y="166212"/>
                </a:lnTo>
                <a:lnTo>
                  <a:pt x="82851" y="183379"/>
                </a:lnTo>
                <a:lnTo>
                  <a:pt x="81570" y="184660"/>
                </a:lnTo>
                <a:lnTo>
                  <a:pt x="80894" y="186297"/>
                </a:lnTo>
                <a:lnTo>
                  <a:pt x="80894" y="189713"/>
                </a:lnTo>
                <a:lnTo>
                  <a:pt x="81570" y="191508"/>
                </a:lnTo>
                <a:lnTo>
                  <a:pt x="82851" y="192784"/>
                </a:lnTo>
                <a:lnTo>
                  <a:pt x="126309" y="238491"/>
                </a:lnTo>
                <a:lnTo>
                  <a:pt x="128871" y="241108"/>
                </a:lnTo>
                <a:lnTo>
                  <a:pt x="156898" y="269388"/>
                </a:lnTo>
                <a:lnTo>
                  <a:pt x="325094" y="269388"/>
                </a:lnTo>
                <a:lnTo>
                  <a:pt x="300812" y="300816"/>
                </a:lnTo>
                <a:lnTo>
                  <a:pt x="265149" y="328368"/>
                </a:lnTo>
                <a:lnTo>
                  <a:pt x="223055" y="346131"/>
                </a:lnTo>
                <a:lnTo>
                  <a:pt x="176212" y="352425"/>
                </a:lnTo>
                <a:close/>
              </a:path>
              <a:path w="352425" h="352425">
                <a:moveTo>
                  <a:pt x="325094" y="269388"/>
                </a:moveTo>
                <a:lnTo>
                  <a:pt x="161104" y="269388"/>
                </a:lnTo>
                <a:lnTo>
                  <a:pt x="292664" y="137796"/>
                </a:lnTo>
                <a:lnTo>
                  <a:pt x="292664" y="133543"/>
                </a:lnTo>
                <a:lnTo>
                  <a:pt x="268838" y="109484"/>
                </a:lnTo>
                <a:lnTo>
                  <a:pt x="337738" y="109484"/>
                </a:lnTo>
                <a:lnTo>
                  <a:pt x="346130" y="129369"/>
                </a:lnTo>
                <a:lnTo>
                  <a:pt x="352425" y="176212"/>
                </a:lnTo>
                <a:lnTo>
                  <a:pt x="346130" y="223059"/>
                </a:lnTo>
                <a:lnTo>
                  <a:pt x="328366" y="265154"/>
                </a:lnTo>
                <a:lnTo>
                  <a:pt x="325094" y="269388"/>
                </a:lnTo>
                <a:close/>
              </a:path>
              <a:path w="352425" h="352425">
                <a:moveTo>
                  <a:pt x="161114" y="212806"/>
                </a:moveTo>
                <a:lnTo>
                  <a:pt x="156915" y="212806"/>
                </a:lnTo>
                <a:lnTo>
                  <a:pt x="109953" y="164920"/>
                </a:lnTo>
                <a:lnTo>
                  <a:pt x="108283" y="164261"/>
                </a:lnTo>
                <a:lnTo>
                  <a:pt x="104904" y="164244"/>
                </a:lnTo>
                <a:lnTo>
                  <a:pt x="209762" y="164244"/>
                </a:lnTo>
                <a:lnTo>
                  <a:pt x="163698" y="210189"/>
                </a:lnTo>
                <a:lnTo>
                  <a:pt x="161114" y="212806"/>
                </a:lnTo>
                <a:close/>
              </a:path>
            </a:pathLst>
          </a:custGeom>
          <a:solidFill>
            <a:srgbClr val="FFFFFF"/>
          </a:solidFill>
        </p:spPr>
        <p:txBody>
          <a:bodyPr wrap="square" lIns="0" tIns="0" rIns="0" bIns="0" rtlCol="0"/>
          <a:lstStyle/>
          <a:p/>
        </p:txBody>
      </p:sp>
      <p:sp>
        <p:nvSpPr>
          <p:cNvPr id="26" name="object 26"/>
          <p:cNvSpPr txBox="1"/>
          <p:nvPr/>
        </p:nvSpPr>
        <p:spPr>
          <a:xfrm>
            <a:off x="5911880" y="7332115"/>
            <a:ext cx="4458335" cy="2607945"/>
          </a:xfrm>
          <a:prstGeom prst="rect">
            <a:avLst/>
          </a:prstGeom>
        </p:spPr>
        <p:txBody>
          <a:bodyPr vert="horz" wrap="square" lIns="0" tIns="12700" rIns="0" bIns="0" rtlCol="0">
            <a:spAutoFit/>
          </a:bodyPr>
          <a:lstStyle/>
          <a:p>
            <a:pPr marL="12700">
              <a:lnSpc>
                <a:spcPct val="100000"/>
              </a:lnSpc>
              <a:spcBef>
                <a:spcPts val="100"/>
              </a:spcBef>
            </a:pPr>
            <a:r>
              <a:rPr sz="4200" spc="-20" dirty="0">
                <a:solidFill>
                  <a:srgbClr val="FFFFFF"/>
                </a:solidFill>
                <a:latin typeface="Trebuchet MS" panose="020B0603020202020204"/>
                <a:cs typeface="Trebuchet MS" panose="020B0603020202020204"/>
              </a:rPr>
              <a:t>Boosts</a:t>
            </a:r>
            <a:r>
              <a:rPr sz="4200" spc="-445" dirty="0">
                <a:solidFill>
                  <a:srgbClr val="FFFFFF"/>
                </a:solidFill>
                <a:latin typeface="Trebuchet MS" panose="020B0603020202020204"/>
                <a:cs typeface="Trebuchet MS" panose="020B0603020202020204"/>
              </a:rPr>
              <a:t> </a:t>
            </a:r>
            <a:r>
              <a:rPr sz="4200" spc="-105" dirty="0">
                <a:solidFill>
                  <a:srgbClr val="FFFFFF"/>
                </a:solidFill>
                <a:latin typeface="Trebuchet MS" panose="020B0603020202020204"/>
                <a:cs typeface="Trebuchet MS" panose="020B0603020202020204"/>
              </a:rPr>
              <a:t>in</a:t>
            </a:r>
            <a:r>
              <a:rPr sz="4200" spc="-440" dirty="0">
                <a:solidFill>
                  <a:srgbClr val="FFFFFF"/>
                </a:solidFill>
                <a:latin typeface="Trebuchet MS" panose="020B0603020202020204"/>
                <a:cs typeface="Trebuchet MS" panose="020B0603020202020204"/>
              </a:rPr>
              <a:t> </a:t>
            </a:r>
            <a:r>
              <a:rPr sz="4200" spc="-165" dirty="0">
                <a:solidFill>
                  <a:srgbClr val="FFFFFF"/>
                </a:solidFill>
                <a:latin typeface="Trebuchet MS" panose="020B0603020202020204"/>
                <a:cs typeface="Trebuchet MS" panose="020B0603020202020204"/>
              </a:rPr>
              <a:t>site</a:t>
            </a:r>
            <a:r>
              <a:rPr sz="4200" spc="-440" dirty="0">
                <a:solidFill>
                  <a:srgbClr val="FFFFFF"/>
                </a:solidFill>
                <a:latin typeface="Trebuchet MS" panose="020B0603020202020204"/>
                <a:cs typeface="Trebuchet MS" panose="020B0603020202020204"/>
              </a:rPr>
              <a:t> </a:t>
            </a:r>
            <a:r>
              <a:rPr sz="4200" spc="-65" dirty="0">
                <a:solidFill>
                  <a:srgbClr val="FFFFFF"/>
                </a:solidFill>
                <a:latin typeface="Trebuchet MS" panose="020B0603020202020204"/>
                <a:cs typeface="Trebuchet MS" panose="020B0603020202020204"/>
              </a:rPr>
              <a:t>Speed</a:t>
            </a:r>
            <a:endParaRPr sz="4200">
              <a:latin typeface="Trebuchet MS" panose="020B0603020202020204"/>
              <a:cs typeface="Trebuchet MS" panose="020B0603020202020204"/>
            </a:endParaRPr>
          </a:p>
          <a:p>
            <a:pPr marL="12700" marR="419735">
              <a:lnSpc>
                <a:spcPct val="116000"/>
              </a:lnSpc>
              <a:spcBef>
                <a:spcPts val="3590"/>
              </a:spcBef>
            </a:pPr>
            <a:r>
              <a:rPr sz="4200" spc="-45" dirty="0">
                <a:solidFill>
                  <a:srgbClr val="FFFFFF"/>
                </a:solidFill>
                <a:latin typeface="Trebuchet MS" panose="020B0603020202020204"/>
                <a:cs typeface="Trebuchet MS" panose="020B0603020202020204"/>
              </a:rPr>
              <a:t>Saves</a:t>
            </a:r>
            <a:r>
              <a:rPr sz="4200" spc="-450" dirty="0">
                <a:solidFill>
                  <a:srgbClr val="FFFFFF"/>
                </a:solidFill>
                <a:latin typeface="Trebuchet MS" panose="020B0603020202020204"/>
                <a:cs typeface="Trebuchet MS" panose="020B0603020202020204"/>
              </a:rPr>
              <a:t> </a:t>
            </a:r>
            <a:r>
              <a:rPr sz="4200" spc="-105" dirty="0">
                <a:solidFill>
                  <a:srgbClr val="FFFFFF"/>
                </a:solidFill>
                <a:latin typeface="Trebuchet MS" panose="020B0603020202020204"/>
                <a:cs typeface="Trebuchet MS" panose="020B0603020202020204"/>
              </a:rPr>
              <a:t>a</a:t>
            </a:r>
            <a:r>
              <a:rPr sz="4200" spc="-450" dirty="0">
                <a:solidFill>
                  <a:srgbClr val="FFFFFF"/>
                </a:solidFill>
                <a:latin typeface="Trebuchet MS" panose="020B0603020202020204"/>
                <a:cs typeface="Trebuchet MS" panose="020B0603020202020204"/>
              </a:rPr>
              <a:t> </a:t>
            </a:r>
            <a:r>
              <a:rPr sz="4200" spc="-155" dirty="0">
                <a:solidFill>
                  <a:srgbClr val="FFFFFF"/>
                </a:solidFill>
                <a:latin typeface="Trebuchet MS" panose="020B0603020202020204"/>
                <a:cs typeface="Trebuchet MS" panose="020B0603020202020204"/>
              </a:rPr>
              <a:t>lot</a:t>
            </a:r>
            <a:r>
              <a:rPr sz="4200" spc="-450" dirty="0">
                <a:solidFill>
                  <a:srgbClr val="FFFFFF"/>
                </a:solidFill>
                <a:latin typeface="Trebuchet MS" panose="020B0603020202020204"/>
                <a:cs typeface="Trebuchet MS" panose="020B0603020202020204"/>
              </a:rPr>
              <a:t> </a:t>
            </a:r>
            <a:r>
              <a:rPr sz="4200" spc="-180" dirty="0">
                <a:solidFill>
                  <a:srgbClr val="FFFFFF"/>
                </a:solidFill>
                <a:latin typeface="Trebuchet MS" panose="020B0603020202020204"/>
                <a:cs typeface="Trebuchet MS" panose="020B0603020202020204"/>
              </a:rPr>
              <a:t>of</a:t>
            </a:r>
            <a:r>
              <a:rPr sz="4200" spc="-450" dirty="0">
                <a:solidFill>
                  <a:srgbClr val="FFFFFF"/>
                </a:solidFill>
                <a:latin typeface="Trebuchet MS" panose="020B0603020202020204"/>
                <a:cs typeface="Trebuchet MS" panose="020B0603020202020204"/>
              </a:rPr>
              <a:t> </a:t>
            </a:r>
            <a:r>
              <a:rPr sz="4200" spc="-180" dirty="0">
                <a:solidFill>
                  <a:srgbClr val="FFFFFF"/>
                </a:solidFill>
                <a:latin typeface="Trebuchet MS" panose="020B0603020202020204"/>
                <a:cs typeface="Trebuchet MS" panose="020B0603020202020204"/>
              </a:rPr>
              <a:t>time  </a:t>
            </a:r>
            <a:r>
              <a:rPr sz="4200" spc="-50" dirty="0">
                <a:solidFill>
                  <a:srgbClr val="FFFFFF"/>
                </a:solidFill>
                <a:latin typeface="Trebuchet MS" panose="020B0603020202020204"/>
                <a:cs typeface="Trebuchet MS" panose="020B0603020202020204"/>
              </a:rPr>
              <a:t>and</a:t>
            </a:r>
            <a:r>
              <a:rPr sz="4200" spc="-434" dirty="0">
                <a:solidFill>
                  <a:srgbClr val="FFFFFF"/>
                </a:solidFill>
                <a:latin typeface="Trebuchet MS" panose="020B0603020202020204"/>
                <a:cs typeface="Trebuchet MS" panose="020B0603020202020204"/>
              </a:rPr>
              <a:t> </a:t>
            </a:r>
            <a:r>
              <a:rPr sz="4200" spc="-240" dirty="0">
                <a:solidFill>
                  <a:srgbClr val="FFFFFF"/>
                </a:solidFill>
                <a:latin typeface="Trebuchet MS" panose="020B0603020202020204"/>
                <a:cs typeface="Trebuchet MS" panose="020B0603020202020204"/>
              </a:rPr>
              <a:t>effort</a:t>
            </a:r>
            <a:endParaRPr sz="4200">
              <a:latin typeface="Trebuchet MS" panose="020B0603020202020204"/>
              <a:cs typeface="Trebuchet MS" panose="020B0603020202020204"/>
            </a:endParaRPr>
          </a:p>
        </p:txBody>
      </p:sp>
      <p:sp>
        <p:nvSpPr>
          <p:cNvPr id="27" name="object 27"/>
          <p:cNvSpPr/>
          <p:nvPr/>
        </p:nvSpPr>
        <p:spPr>
          <a:xfrm>
            <a:off x="5222443" y="7509844"/>
            <a:ext cx="352425" cy="352425"/>
          </a:xfrm>
          <a:custGeom>
            <a:avLst/>
            <a:gdLst/>
            <a:ahLst/>
            <a:cxnLst/>
            <a:rect l="l" t="t" r="r" b="b"/>
            <a:pathLst>
              <a:path w="352425" h="352425">
                <a:moveTo>
                  <a:pt x="176212" y="352425"/>
                </a:moveTo>
                <a:lnTo>
                  <a:pt x="129369" y="346131"/>
                </a:lnTo>
                <a:lnTo>
                  <a:pt x="87275" y="328368"/>
                </a:lnTo>
                <a:lnTo>
                  <a:pt x="51612" y="300816"/>
                </a:lnTo>
                <a:lnTo>
                  <a:pt x="24058" y="265154"/>
                </a:lnTo>
                <a:lnTo>
                  <a:pt x="6294" y="223059"/>
                </a:lnTo>
                <a:lnTo>
                  <a:pt x="0" y="176212"/>
                </a:lnTo>
                <a:lnTo>
                  <a:pt x="6294" y="129369"/>
                </a:lnTo>
                <a:lnTo>
                  <a:pt x="24058" y="87275"/>
                </a:lnTo>
                <a:lnTo>
                  <a:pt x="51612" y="51612"/>
                </a:lnTo>
                <a:lnTo>
                  <a:pt x="87275" y="24058"/>
                </a:lnTo>
                <a:lnTo>
                  <a:pt x="129369" y="6294"/>
                </a:lnTo>
                <a:lnTo>
                  <a:pt x="176212" y="0"/>
                </a:lnTo>
                <a:lnTo>
                  <a:pt x="223055" y="6294"/>
                </a:lnTo>
                <a:lnTo>
                  <a:pt x="265149" y="24058"/>
                </a:lnTo>
                <a:lnTo>
                  <a:pt x="300812" y="51612"/>
                </a:lnTo>
                <a:lnTo>
                  <a:pt x="328366" y="87275"/>
                </a:lnTo>
                <a:lnTo>
                  <a:pt x="337738" y="109484"/>
                </a:lnTo>
                <a:lnTo>
                  <a:pt x="264664" y="109484"/>
                </a:lnTo>
                <a:lnTo>
                  <a:pt x="209762" y="164244"/>
                </a:lnTo>
                <a:lnTo>
                  <a:pt x="104904" y="164244"/>
                </a:lnTo>
                <a:lnTo>
                  <a:pt x="103186" y="164893"/>
                </a:lnTo>
                <a:lnTo>
                  <a:pt x="101894" y="166212"/>
                </a:lnTo>
                <a:lnTo>
                  <a:pt x="82851" y="183379"/>
                </a:lnTo>
                <a:lnTo>
                  <a:pt x="81570" y="184660"/>
                </a:lnTo>
                <a:lnTo>
                  <a:pt x="80894" y="186297"/>
                </a:lnTo>
                <a:lnTo>
                  <a:pt x="80894" y="189713"/>
                </a:lnTo>
                <a:lnTo>
                  <a:pt x="81570" y="191508"/>
                </a:lnTo>
                <a:lnTo>
                  <a:pt x="82851" y="192784"/>
                </a:lnTo>
                <a:lnTo>
                  <a:pt x="126309" y="238491"/>
                </a:lnTo>
                <a:lnTo>
                  <a:pt x="128871" y="241108"/>
                </a:lnTo>
                <a:lnTo>
                  <a:pt x="156898" y="269388"/>
                </a:lnTo>
                <a:lnTo>
                  <a:pt x="325094" y="269388"/>
                </a:lnTo>
                <a:lnTo>
                  <a:pt x="300812" y="300816"/>
                </a:lnTo>
                <a:lnTo>
                  <a:pt x="265149" y="328368"/>
                </a:lnTo>
                <a:lnTo>
                  <a:pt x="223055" y="346131"/>
                </a:lnTo>
                <a:lnTo>
                  <a:pt x="176212" y="352425"/>
                </a:lnTo>
                <a:close/>
              </a:path>
              <a:path w="352425" h="352425">
                <a:moveTo>
                  <a:pt x="325094" y="269388"/>
                </a:moveTo>
                <a:lnTo>
                  <a:pt x="161104" y="269388"/>
                </a:lnTo>
                <a:lnTo>
                  <a:pt x="292664" y="137796"/>
                </a:lnTo>
                <a:lnTo>
                  <a:pt x="292664" y="133543"/>
                </a:lnTo>
                <a:lnTo>
                  <a:pt x="268838" y="109484"/>
                </a:lnTo>
                <a:lnTo>
                  <a:pt x="337738" y="109484"/>
                </a:lnTo>
                <a:lnTo>
                  <a:pt x="346130" y="129369"/>
                </a:lnTo>
                <a:lnTo>
                  <a:pt x="352425" y="176212"/>
                </a:lnTo>
                <a:lnTo>
                  <a:pt x="346130" y="223059"/>
                </a:lnTo>
                <a:lnTo>
                  <a:pt x="328366" y="265154"/>
                </a:lnTo>
                <a:lnTo>
                  <a:pt x="325094" y="269388"/>
                </a:lnTo>
                <a:close/>
              </a:path>
              <a:path w="352425" h="352425">
                <a:moveTo>
                  <a:pt x="161114" y="212806"/>
                </a:moveTo>
                <a:lnTo>
                  <a:pt x="156915" y="212806"/>
                </a:lnTo>
                <a:lnTo>
                  <a:pt x="109953" y="164920"/>
                </a:lnTo>
                <a:lnTo>
                  <a:pt x="108283" y="164261"/>
                </a:lnTo>
                <a:lnTo>
                  <a:pt x="104904" y="164244"/>
                </a:lnTo>
                <a:lnTo>
                  <a:pt x="209762" y="164244"/>
                </a:lnTo>
                <a:lnTo>
                  <a:pt x="163698" y="210189"/>
                </a:lnTo>
                <a:lnTo>
                  <a:pt x="161114" y="212806"/>
                </a:lnTo>
                <a:close/>
              </a:path>
            </a:pathLst>
          </a:custGeom>
          <a:solidFill>
            <a:srgbClr val="FFFFFF"/>
          </a:solidFill>
        </p:spPr>
        <p:txBody>
          <a:bodyPr wrap="square" lIns="0" tIns="0" rIns="0" bIns="0" rtlCol="0"/>
          <a:lstStyle/>
          <a:p/>
        </p:txBody>
      </p:sp>
      <p:sp>
        <p:nvSpPr>
          <p:cNvPr id="28" name="object 28"/>
          <p:cNvSpPr txBox="1"/>
          <p:nvPr/>
        </p:nvSpPr>
        <p:spPr>
          <a:xfrm>
            <a:off x="12680512" y="7472475"/>
            <a:ext cx="2914650" cy="665480"/>
          </a:xfrm>
          <a:prstGeom prst="rect">
            <a:avLst/>
          </a:prstGeom>
        </p:spPr>
        <p:txBody>
          <a:bodyPr vert="horz" wrap="square" lIns="0" tIns="12700" rIns="0" bIns="0" rtlCol="0">
            <a:spAutoFit/>
          </a:bodyPr>
          <a:lstStyle/>
          <a:p>
            <a:pPr marL="12700">
              <a:lnSpc>
                <a:spcPct val="100000"/>
              </a:lnSpc>
              <a:spcBef>
                <a:spcPts val="100"/>
              </a:spcBef>
            </a:pPr>
            <a:r>
              <a:rPr sz="4200" spc="-120" dirty="0">
                <a:solidFill>
                  <a:srgbClr val="FFFFFF"/>
                </a:solidFill>
                <a:latin typeface="Trebuchet MS" panose="020B0603020202020204"/>
                <a:cs typeface="Trebuchet MS" panose="020B0603020202020204"/>
              </a:rPr>
              <a:t>Maintainable</a:t>
            </a:r>
            <a:endParaRPr sz="4200">
              <a:latin typeface="Trebuchet MS" panose="020B0603020202020204"/>
              <a:cs typeface="Trebuchet MS" panose="020B0603020202020204"/>
            </a:endParaRPr>
          </a:p>
        </p:txBody>
      </p:sp>
      <p:sp>
        <p:nvSpPr>
          <p:cNvPr id="29" name="object 29"/>
          <p:cNvSpPr/>
          <p:nvPr/>
        </p:nvSpPr>
        <p:spPr>
          <a:xfrm>
            <a:off x="11991075" y="7650205"/>
            <a:ext cx="352425" cy="352425"/>
          </a:xfrm>
          <a:custGeom>
            <a:avLst/>
            <a:gdLst/>
            <a:ahLst/>
            <a:cxnLst/>
            <a:rect l="l" t="t" r="r" b="b"/>
            <a:pathLst>
              <a:path w="352425" h="352425">
                <a:moveTo>
                  <a:pt x="176212" y="352425"/>
                </a:moveTo>
                <a:lnTo>
                  <a:pt x="129369" y="346131"/>
                </a:lnTo>
                <a:lnTo>
                  <a:pt x="87275" y="328368"/>
                </a:lnTo>
                <a:lnTo>
                  <a:pt x="51612" y="300816"/>
                </a:lnTo>
                <a:lnTo>
                  <a:pt x="24058" y="265154"/>
                </a:lnTo>
                <a:lnTo>
                  <a:pt x="6294" y="223059"/>
                </a:lnTo>
                <a:lnTo>
                  <a:pt x="0" y="176212"/>
                </a:lnTo>
                <a:lnTo>
                  <a:pt x="6294" y="129369"/>
                </a:lnTo>
                <a:lnTo>
                  <a:pt x="24058" y="87275"/>
                </a:lnTo>
                <a:lnTo>
                  <a:pt x="51612" y="51612"/>
                </a:lnTo>
                <a:lnTo>
                  <a:pt x="87275" y="24058"/>
                </a:lnTo>
                <a:lnTo>
                  <a:pt x="129369" y="6294"/>
                </a:lnTo>
                <a:lnTo>
                  <a:pt x="176212" y="0"/>
                </a:lnTo>
                <a:lnTo>
                  <a:pt x="223055" y="6294"/>
                </a:lnTo>
                <a:lnTo>
                  <a:pt x="265149" y="24058"/>
                </a:lnTo>
                <a:lnTo>
                  <a:pt x="300812" y="51612"/>
                </a:lnTo>
                <a:lnTo>
                  <a:pt x="328366" y="87275"/>
                </a:lnTo>
                <a:lnTo>
                  <a:pt x="337738" y="109484"/>
                </a:lnTo>
                <a:lnTo>
                  <a:pt x="264664" y="109484"/>
                </a:lnTo>
                <a:lnTo>
                  <a:pt x="209762" y="164244"/>
                </a:lnTo>
                <a:lnTo>
                  <a:pt x="104904" y="164244"/>
                </a:lnTo>
                <a:lnTo>
                  <a:pt x="103186" y="164893"/>
                </a:lnTo>
                <a:lnTo>
                  <a:pt x="101894" y="166212"/>
                </a:lnTo>
                <a:lnTo>
                  <a:pt x="82851" y="183379"/>
                </a:lnTo>
                <a:lnTo>
                  <a:pt x="81570" y="184660"/>
                </a:lnTo>
                <a:lnTo>
                  <a:pt x="80894" y="186297"/>
                </a:lnTo>
                <a:lnTo>
                  <a:pt x="80894" y="189713"/>
                </a:lnTo>
                <a:lnTo>
                  <a:pt x="81570" y="191508"/>
                </a:lnTo>
                <a:lnTo>
                  <a:pt x="82851" y="192784"/>
                </a:lnTo>
                <a:lnTo>
                  <a:pt x="126309" y="238491"/>
                </a:lnTo>
                <a:lnTo>
                  <a:pt x="128871" y="241108"/>
                </a:lnTo>
                <a:lnTo>
                  <a:pt x="156898" y="269388"/>
                </a:lnTo>
                <a:lnTo>
                  <a:pt x="325094" y="269388"/>
                </a:lnTo>
                <a:lnTo>
                  <a:pt x="300812" y="300816"/>
                </a:lnTo>
                <a:lnTo>
                  <a:pt x="265149" y="328368"/>
                </a:lnTo>
                <a:lnTo>
                  <a:pt x="223055" y="346131"/>
                </a:lnTo>
                <a:lnTo>
                  <a:pt x="176212" y="352425"/>
                </a:lnTo>
                <a:close/>
              </a:path>
              <a:path w="352425" h="352425">
                <a:moveTo>
                  <a:pt x="325094" y="269388"/>
                </a:moveTo>
                <a:lnTo>
                  <a:pt x="161104" y="269388"/>
                </a:lnTo>
                <a:lnTo>
                  <a:pt x="292664" y="137796"/>
                </a:lnTo>
                <a:lnTo>
                  <a:pt x="292664" y="133543"/>
                </a:lnTo>
                <a:lnTo>
                  <a:pt x="268838" y="109484"/>
                </a:lnTo>
                <a:lnTo>
                  <a:pt x="337738" y="109484"/>
                </a:lnTo>
                <a:lnTo>
                  <a:pt x="346130" y="129369"/>
                </a:lnTo>
                <a:lnTo>
                  <a:pt x="352425" y="176212"/>
                </a:lnTo>
                <a:lnTo>
                  <a:pt x="346130" y="223059"/>
                </a:lnTo>
                <a:lnTo>
                  <a:pt x="328366" y="265154"/>
                </a:lnTo>
                <a:lnTo>
                  <a:pt x="325094" y="269388"/>
                </a:lnTo>
                <a:close/>
              </a:path>
              <a:path w="352425" h="352425">
                <a:moveTo>
                  <a:pt x="161114" y="212806"/>
                </a:moveTo>
                <a:lnTo>
                  <a:pt x="156915" y="212806"/>
                </a:lnTo>
                <a:lnTo>
                  <a:pt x="109953" y="164920"/>
                </a:lnTo>
                <a:lnTo>
                  <a:pt x="108283" y="164261"/>
                </a:lnTo>
                <a:lnTo>
                  <a:pt x="104904" y="164244"/>
                </a:lnTo>
                <a:lnTo>
                  <a:pt x="209762" y="164244"/>
                </a:lnTo>
                <a:lnTo>
                  <a:pt x="163698" y="210189"/>
                </a:lnTo>
                <a:lnTo>
                  <a:pt x="161114" y="212806"/>
                </a:lnTo>
                <a:close/>
              </a:path>
            </a:pathLst>
          </a:custGeom>
          <a:solidFill>
            <a:srgbClr val="FFFFFF"/>
          </a:solidFill>
        </p:spPr>
        <p:txBody>
          <a:bodyPr wrap="square" lIns="0" tIns="0" rIns="0" bIns="0" rtlCol="0"/>
          <a:lstStyle/>
          <a:p/>
        </p:txBody>
      </p:sp>
      <p:sp>
        <p:nvSpPr>
          <p:cNvPr id="30" name="object 30"/>
          <p:cNvSpPr txBox="1"/>
          <p:nvPr/>
        </p:nvSpPr>
        <p:spPr>
          <a:xfrm>
            <a:off x="12680512" y="9043170"/>
            <a:ext cx="2054860" cy="665480"/>
          </a:xfrm>
          <a:prstGeom prst="rect">
            <a:avLst/>
          </a:prstGeom>
        </p:spPr>
        <p:txBody>
          <a:bodyPr vert="horz" wrap="square" lIns="0" tIns="12700" rIns="0" bIns="0" rtlCol="0">
            <a:spAutoFit/>
          </a:bodyPr>
          <a:lstStyle/>
          <a:p>
            <a:pPr marL="12700">
              <a:lnSpc>
                <a:spcPct val="100000"/>
              </a:lnSpc>
              <a:spcBef>
                <a:spcPts val="100"/>
              </a:spcBef>
            </a:pPr>
            <a:r>
              <a:rPr sz="4200" spc="-110" dirty="0">
                <a:solidFill>
                  <a:srgbClr val="FFFFFF"/>
                </a:solidFill>
                <a:latin typeface="Trebuchet MS" panose="020B0603020202020204"/>
                <a:cs typeface="Trebuchet MS" panose="020B0603020202020204"/>
              </a:rPr>
              <a:t>Reusable</a:t>
            </a:r>
            <a:endParaRPr sz="4200">
              <a:latin typeface="Trebuchet MS" panose="020B0603020202020204"/>
              <a:cs typeface="Trebuchet MS" panose="020B0603020202020204"/>
            </a:endParaRPr>
          </a:p>
        </p:txBody>
      </p:sp>
      <p:sp>
        <p:nvSpPr>
          <p:cNvPr id="31" name="object 31"/>
          <p:cNvSpPr/>
          <p:nvPr/>
        </p:nvSpPr>
        <p:spPr>
          <a:xfrm>
            <a:off x="11991075" y="9220900"/>
            <a:ext cx="352425" cy="352425"/>
          </a:xfrm>
          <a:custGeom>
            <a:avLst/>
            <a:gdLst/>
            <a:ahLst/>
            <a:cxnLst/>
            <a:rect l="l" t="t" r="r" b="b"/>
            <a:pathLst>
              <a:path w="352425" h="352425">
                <a:moveTo>
                  <a:pt x="176212" y="352425"/>
                </a:moveTo>
                <a:lnTo>
                  <a:pt x="129369" y="346131"/>
                </a:lnTo>
                <a:lnTo>
                  <a:pt x="87275" y="328368"/>
                </a:lnTo>
                <a:lnTo>
                  <a:pt x="51612" y="300816"/>
                </a:lnTo>
                <a:lnTo>
                  <a:pt x="24058" y="265154"/>
                </a:lnTo>
                <a:lnTo>
                  <a:pt x="6294" y="223059"/>
                </a:lnTo>
                <a:lnTo>
                  <a:pt x="0" y="176212"/>
                </a:lnTo>
                <a:lnTo>
                  <a:pt x="6294" y="129369"/>
                </a:lnTo>
                <a:lnTo>
                  <a:pt x="24058" y="87275"/>
                </a:lnTo>
                <a:lnTo>
                  <a:pt x="51612" y="51612"/>
                </a:lnTo>
                <a:lnTo>
                  <a:pt x="87275" y="24058"/>
                </a:lnTo>
                <a:lnTo>
                  <a:pt x="129369" y="6294"/>
                </a:lnTo>
                <a:lnTo>
                  <a:pt x="176212" y="0"/>
                </a:lnTo>
                <a:lnTo>
                  <a:pt x="223055" y="6294"/>
                </a:lnTo>
                <a:lnTo>
                  <a:pt x="265149" y="24058"/>
                </a:lnTo>
                <a:lnTo>
                  <a:pt x="300812" y="51612"/>
                </a:lnTo>
                <a:lnTo>
                  <a:pt x="328366" y="87275"/>
                </a:lnTo>
                <a:lnTo>
                  <a:pt x="337738" y="109484"/>
                </a:lnTo>
                <a:lnTo>
                  <a:pt x="264664" y="109484"/>
                </a:lnTo>
                <a:lnTo>
                  <a:pt x="209762" y="164244"/>
                </a:lnTo>
                <a:lnTo>
                  <a:pt x="104904" y="164244"/>
                </a:lnTo>
                <a:lnTo>
                  <a:pt x="103186" y="164893"/>
                </a:lnTo>
                <a:lnTo>
                  <a:pt x="101894" y="166212"/>
                </a:lnTo>
                <a:lnTo>
                  <a:pt x="82851" y="183379"/>
                </a:lnTo>
                <a:lnTo>
                  <a:pt x="81570" y="184660"/>
                </a:lnTo>
                <a:lnTo>
                  <a:pt x="80894" y="186297"/>
                </a:lnTo>
                <a:lnTo>
                  <a:pt x="80894" y="189713"/>
                </a:lnTo>
                <a:lnTo>
                  <a:pt x="81570" y="191508"/>
                </a:lnTo>
                <a:lnTo>
                  <a:pt x="82851" y="192784"/>
                </a:lnTo>
                <a:lnTo>
                  <a:pt x="126309" y="238491"/>
                </a:lnTo>
                <a:lnTo>
                  <a:pt x="128871" y="241108"/>
                </a:lnTo>
                <a:lnTo>
                  <a:pt x="156898" y="269388"/>
                </a:lnTo>
                <a:lnTo>
                  <a:pt x="325094" y="269388"/>
                </a:lnTo>
                <a:lnTo>
                  <a:pt x="300812" y="300816"/>
                </a:lnTo>
                <a:lnTo>
                  <a:pt x="265149" y="328368"/>
                </a:lnTo>
                <a:lnTo>
                  <a:pt x="223055" y="346131"/>
                </a:lnTo>
                <a:lnTo>
                  <a:pt x="176212" y="352425"/>
                </a:lnTo>
                <a:close/>
              </a:path>
              <a:path w="352425" h="352425">
                <a:moveTo>
                  <a:pt x="325094" y="269388"/>
                </a:moveTo>
                <a:lnTo>
                  <a:pt x="161104" y="269388"/>
                </a:lnTo>
                <a:lnTo>
                  <a:pt x="292664" y="137796"/>
                </a:lnTo>
                <a:lnTo>
                  <a:pt x="292664" y="133543"/>
                </a:lnTo>
                <a:lnTo>
                  <a:pt x="268838" y="109484"/>
                </a:lnTo>
                <a:lnTo>
                  <a:pt x="337738" y="109484"/>
                </a:lnTo>
                <a:lnTo>
                  <a:pt x="346130" y="129369"/>
                </a:lnTo>
                <a:lnTo>
                  <a:pt x="352425" y="176212"/>
                </a:lnTo>
                <a:lnTo>
                  <a:pt x="346130" y="223059"/>
                </a:lnTo>
                <a:lnTo>
                  <a:pt x="328366" y="265154"/>
                </a:lnTo>
                <a:lnTo>
                  <a:pt x="325094" y="269388"/>
                </a:lnTo>
                <a:close/>
              </a:path>
              <a:path w="352425" h="352425">
                <a:moveTo>
                  <a:pt x="161114" y="212806"/>
                </a:moveTo>
                <a:lnTo>
                  <a:pt x="156915" y="212806"/>
                </a:lnTo>
                <a:lnTo>
                  <a:pt x="109953" y="164920"/>
                </a:lnTo>
                <a:lnTo>
                  <a:pt x="108283" y="164261"/>
                </a:lnTo>
                <a:lnTo>
                  <a:pt x="104904" y="164244"/>
                </a:lnTo>
                <a:lnTo>
                  <a:pt x="209762" y="164244"/>
                </a:lnTo>
                <a:lnTo>
                  <a:pt x="163698" y="210189"/>
                </a:lnTo>
                <a:lnTo>
                  <a:pt x="161114" y="212806"/>
                </a:lnTo>
                <a:close/>
              </a:path>
            </a:pathLst>
          </a:custGeom>
          <a:solidFill>
            <a:srgbClr val="FFFFFF"/>
          </a:solidFill>
        </p:spPr>
        <p:txBody>
          <a:bodyPr wrap="square" lIns="0" tIns="0" rIns="0" bIns="0" rtlCol="0"/>
          <a:lstStyle/>
          <a:p/>
        </p:txBody>
      </p:sp>
      <p:sp>
        <p:nvSpPr>
          <p:cNvPr id="32" name="object 32"/>
          <p:cNvSpPr/>
          <p:nvPr/>
        </p:nvSpPr>
        <p:spPr>
          <a:xfrm>
            <a:off x="464905" y="820899"/>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33" name="object 33"/>
          <p:cNvSpPr/>
          <p:nvPr/>
        </p:nvSpPr>
        <p:spPr>
          <a:xfrm>
            <a:off x="464905" y="1026712"/>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34" name="object 34"/>
          <p:cNvSpPr/>
          <p:nvPr/>
        </p:nvSpPr>
        <p:spPr>
          <a:xfrm>
            <a:off x="464905" y="1232534"/>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35" name="Slide Number Placeholder 34"/>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7" grpId="0" animBg="1"/>
      <p:bldP spid="27" grpId="1" animBg="1"/>
      <p:bldP spid="29" grpId="0" animBg="1"/>
      <p:bldP spid="29" grpId="1" animBg="1"/>
      <p:bldP spid="25" grpId="0" animBg="1"/>
      <p:bldP spid="25" grpId="1" animBg="1"/>
      <p:bldP spid="23" grpId="0" animBg="1"/>
      <p:bldP spid="23" grpId="1" animBg="1"/>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0" dirty="0"/>
              <a:t>CSS</a:t>
            </a:r>
            <a:r>
              <a:rPr spc="-275" dirty="0"/>
              <a:t> </a:t>
            </a:r>
            <a:r>
              <a:rPr spc="-730" dirty="0"/>
              <a:t>TAGS</a:t>
            </a:r>
            <a:endParaRPr spc="-730" dirty="0"/>
          </a:p>
        </p:txBody>
      </p:sp>
      <p:sp>
        <p:nvSpPr>
          <p:cNvPr id="3" name="object 3"/>
          <p:cNvSpPr/>
          <p:nvPr/>
        </p:nvSpPr>
        <p:spPr>
          <a:xfrm>
            <a:off x="723479" y="2157197"/>
            <a:ext cx="16230600" cy="133350"/>
          </a:xfrm>
          <a:custGeom>
            <a:avLst/>
            <a:gdLst/>
            <a:ahLst/>
            <a:cxnLst/>
            <a:rect l="l" t="t" r="r" b="b"/>
            <a:pathLst>
              <a:path w="16230600" h="133350">
                <a:moveTo>
                  <a:pt x="16230600" y="133350"/>
                </a:moveTo>
                <a:lnTo>
                  <a:pt x="0" y="133350"/>
                </a:lnTo>
                <a:lnTo>
                  <a:pt x="0" y="0"/>
                </a:lnTo>
                <a:lnTo>
                  <a:pt x="16230600" y="0"/>
                </a:lnTo>
                <a:lnTo>
                  <a:pt x="16230600" y="133350"/>
                </a:lnTo>
                <a:close/>
              </a:path>
            </a:pathLst>
          </a:custGeom>
          <a:solidFill>
            <a:srgbClr val="A76D3A"/>
          </a:solidFill>
        </p:spPr>
        <p:txBody>
          <a:bodyPr wrap="square" lIns="0" tIns="0" rIns="0" bIns="0" rtlCol="0"/>
          <a:lstStyle/>
          <a:p/>
        </p:txBody>
      </p:sp>
      <p:sp>
        <p:nvSpPr>
          <p:cNvPr id="4" name="object 4"/>
          <p:cNvSpPr/>
          <p:nvPr/>
        </p:nvSpPr>
        <p:spPr>
          <a:xfrm>
            <a:off x="382362" y="385309"/>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5" name="object 5"/>
          <p:cNvSpPr/>
          <p:nvPr/>
        </p:nvSpPr>
        <p:spPr>
          <a:xfrm>
            <a:off x="382362" y="578013"/>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6" name="object 6"/>
          <p:cNvSpPr/>
          <p:nvPr/>
        </p:nvSpPr>
        <p:spPr>
          <a:xfrm>
            <a:off x="382362" y="770726"/>
            <a:ext cx="462280" cy="74295"/>
          </a:xfrm>
          <a:custGeom>
            <a:avLst/>
            <a:gdLst/>
            <a:ahLst/>
            <a:cxnLst/>
            <a:rect l="l" t="t" r="r" b="b"/>
            <a:pathLst>
              <a:path w="462280" h="74294">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grpSp>
        <p:nvGrpSpPr>
          <p:cNvPr id="8" name="object 8"/>
          <p:cNvGrpSpPr/>
          <p:nvPr/>
        </p:nvGrpSpPr>
        <p:grpSpPr>
          <a:xfrm>
            <a:off x="17259658" y="985620"/>
            <a:ext cx="590550" cy="673735"/>
            <a:chOff x="17259658" y="985620"/>
            <a:chExt cx="590550" cy="673735"/>
          </a:xfrm>
        </p:grpSpPr>
        <p:sp>
          <p:nvSpPr>
            <p:cNvPr id="9" name="object 9"/>
            <p:cNvSpPr/>
            <p:nvPr/>
          </p:nvSpPr>
          <p:spPr>
            <a:xfrm>
              <a:off x="17259658" y="985620"/>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10" name="object 10"/>
            <p:cNvSpPr/>
            <p:nvPr/>
          </p:nvSpPr>
          <p:spPr>
            <a:xfrm>
              <a:off x="17554696" y="1035179"/>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11" name="object 11"/>
            <p:cNvSpPr/>
            <p:nvPr/>
          </p:nvSpPr>
          <p:spPr>
            <a:xfrm>
              <a:off x="17369462" y="1109509"/>
              <a:ext cx="185234" cy="224808"/>
            </a:xfrm>
            <a:prstGeom prst="rect">
              <a:avLst/>
            </a:prstGeom>
            <a:blipFill>
              <a:blip r:embed="rId1" cstate="print"/>
              <a:stretch>
                <a:fillRect/>
              </a:stretch>
            </a:blipFill>
          </p:spPr>
          <p:txBody>
            <a:bodyPr wrap="square" lIns="0" tIns="0" rIns="0" bIns="0" rtlCol="0"/>
            <a:lstStyle/>
            <a:p/>
          </p:txBody>
        </p:sp>
        <p:sp>
          <p:nvSpPr>
            <p:cNvPr id="12" name="object 12"/>
            <p:cNvSpPr/>
            <p:nvPr/>
          </p:nvSpPr>
          <p:spPr>
            <a:xfrm>
              <a:off x="17392687" y="1371490"/>
              <a:ext cx="162009" cy="159004"/>
            </a:xfrm>
            <a:prstGeom prst="rect">
              <a:avLst/>
            </a:prstGeom>
            <a:blipFill>
              <a:blip r:embed="rId2" cstate="print"/>
              <a:stretch>
                <a:fillRect/>
              </a:stretch>
            </a:blipFill>
          </p:spPr>
          <p:txBody>
            <a:bodyPr wrap="square" lIns="0" tIns="0" rIns="0" bIns="0" rtlCol="0"/>
            <a:lstStyle/>
            <a:p/>
          </p:txBody>
        </p:sp>
        <p:sp>
          <p:nvSpPr>
            <p:cNvPr id="13" name="object 13"/>
            <p:cNvSpPr/>
            <p:nvPr/>
          </p:nvSpPr>
          <p:spPr>
            <a:xfrm>
              <a:off x="17554435" y="1109509"/>
              <a:ext cx="185420" cy="421005"/>
            </a:xfrm>
            <a:custGeom>
              <a:avLst/>
              <a:gdLst/>
              <a:ahLst/>
              <a:cxnLst/>
              <a:rect l="l" t="t" r="r" b="b"/>
              <a:pathLst>
                <a:path w="185419" h="421005">
                  <a:moveTo>
                    <a:pt x="171716" y="150495"/>
                  </a:moveTo>
                  <a:lnTo>
                    <a:pt x="0" y="150495"/>
                  </a:lnTo>
                  <a:lnTo>
                    <a:pt x="0" y="224815"/>
                  </a:lnTo>
                  <a:lnTo>
                    <a:pt x="90970" y="224815"/>
                  </a:lnTo>
                  <a:lnTo>
                    <a:pt x="82397" y="321221"/>
                  </a:lnTo>
                  <a:lnTo>
                    <a:pt x="0" y="343623"/>
                  </a:lnTo>
                  <a:lnTo>
                    <a:pt x="0" y="420941"/>
                  </a:lnTo>
                  <a:lnTo>
                    <a:pt x="151434" y="378726"/>
                  </a:lnTo>
                  <a:lnTo>
                    <a:pt x="169913" y="170434"/>
                  </a:lnTo>
                  <a:lnTo>
                    <a:pt x="171716" y="150495"/>
                  </a:lnTo>
                  <a:close/>
                </a:path>
                <a:path w="185419" h="421005">
                  <a:moveTo>
                    <a:pt x="185039" y="0"/>
                  </a:moveTo>
                  <a:lnTo>
                    <a:pt x="0" y="0"/>
                  </a:lnTo>
                  <a:lnTo>
                    <a:pt x="0" y="74345"/>
                  </a:lnTo>
                  <a:lnTo>
                    <a:pt x="178422" y="74345"/>
                  </a:lnTo>
                  <a:lnTo>
                    <a:pt x="185039" y="0"/>
                  </a:lnTo>
                  <a:close/>
                </a:path>
              </a:pathLst>
            </a:custGeom>
            <a:solidFill>
              <a:srgbClr val="FFFFFF"/>
            </a:solidFill>
          </p:spPr>
          <p:txBody>
            <a:bodyPr wrap="square" lIns="0" tIns="0" rIns="0" bIns="0" rtlCol="0"/>
            <a:lstStyle/>
            <a:p/>
          </p:txBody>
        </p:sp>
      </p:grpSp>
      <p:sp>
        <p:nvSpPr>
          <p:cNvPr id="14" name="object 14"/>
          <p:cNvSpPr/>
          <p:nvPr/>
        </p:nvSpPr>
        <p:spPr>
          <a:xfrm>
            <a:off x="17314560" y="820899"/>
            <a:ext cx="481316" cy="113387"/>
          </a:xfrm>
          <a:prstGeom prst="rect">
            <a:avLst/>
          </a:prstGeom>
          <a:blipFill>
            <a:blip r:embed="rId3" cstate="print"/>
            <a:stretch>
              <a:fillRect/>
            </a:stretch>
          </a:blipFill>
        </p:spPr>
        <p:txBody>
          <a:bodyPr wrap="square" lIns="0" tIns="0" rIns="0" bIns="0" rtlCol="0"/>
          <a:lstStyle/>
          <a:p/>
        </p:txBody>
      </p:sp>
      <p:grpSp>
        <p:nvGrpSpPr>
          <p:cNvPr id="15" name="object 15"/>
          <p:cNvGrpSpPr/>
          <p:nvPr/>
        </p:nvGrpSpPr>
        <p:grpSpPr>
          <a:xfrm>
            <a:off x="17118793" y="2071871"/>
            <a:ext cx="894715" cy="1010285"/>
            <a:chOff x="17118793" y="2071871"/>
            <a:chExt cx="894715" cy="1010285"/>
          </a:xfrm>
        </p:grpSpPr>
        <p:sp>
          <p:nvSpPr>
            <p:cNvPr id="16" name="object 16"/>
            <p:cNvSpPr/>
            <p:nvPr/>
          </p:nvSpPr>
          <p:spPr>
            <a:xfrm>
              <a:off x="17118793" y="2071871"/>
              <a:ext cx="894715" cy="1010285"/>
            </a:xfrm>
            <a:custGeom>
              <a:avLst/>
              <a:gdLst/>
              <a:ahLst/>
              <a:cxnLst/>
              <a:rect l="l" t="t" r="r" b="b"/>
              <a:pathLst>
                <a:path w="894715" h="1010285">
                  <a:moveTo>
                    <a:pt x="446723" y="1010187"/>
                  </a:moveTo>
                  <a:lnTo>
                    <a:pt x="81405" y="909212"/>
                  </a:lnTo>
                  <a:lnTo>
                    <a:pt x="0" y="13"/>
                  </a:lnTo>
                  <a:lnTo>
                    <a:pt x="894534" y="0"/>
                  </a:lnTo>
                  <a:lnTo>
                    <a:pt x="813075" y="909058"/>
                  </a:lnTo>
                  <a:lnTo>
                    <a:pt x="446723" y="1010187"/>
                  </a:lnTo>
                  <a:close/>
                </a:path>
              </a:pathLst>
            </a:custGeom>
            <a:solidFill>
              <a:srgbClr val="254DE3"/>
            </a:solidFill>
          </p:spPr>
          <p:txBody>
            <a:bodyPr wrap="square" lIns="0" tIns="0" rIns="0" bIns="0" rtlCol="0"/>
            <a:lstStyle/>
            <a:p/>
          </p:txBody>
        </p:sp>
        <p:sp>
          <p:nvSpPr>
            <p:cNvPr id="17" name="object 17"/>
            <p:cNvSpPr/>
            <p:nvPr/>
          </p:nvSpPr>
          <p:spPr>
            <a:xfrm>
              <a:off x="17566078" y="2146209"/>
              <a:ext cx="365760" cy="859155"/>
            </a:xfrm>
            <a:custGeom>
              <a:avLst/>
              <a:gdLst/>
              <a:ahLst/>
              <a:cxnLst/>
              <a:rect l="l" t="t" r="r" b="b"/>
              <a:pathLst>
                <a:path w="365759" h="859155">
                  <a:moveTo>
                    <a:pt x="0" y="858536"/>
                  </a:moveTo>
                  <a:lnTo>
                    <a:pt x="0" y="0"/>
                  </a:lnTo>
                  <a:lnTo>
                    <a:pt x="365668" y="10"/>
                  </a:lnTo>
                  <a:lnTo>
                    <a:pt x="296027" y="776844"/>
                  </a:lnTo>
                  <a:lnTo>
                    <a:pt x="0" y="858536"/>
                  </a:lnTo>
                  <a:close/>
                </a:path>
              </a:pathLst>
            </a:custGeom>
            <a:solidFill>
              <a:srgbClr val="2965F1"/>
            </a:solidFill>
          </p:spPr>
          <p:txBody>
            <a:bodyPr wrap="square" lIns="0" tIns="0" rIns="0" bIns="0" rtlCol="0"/>
            <a:lstStyle/>
            <a:p/>
          </p:txBody>
        </p:sp>
        <p:sp>
          <p:nvSpPr>
            <p:cNvPr id="18" name="object 18"/>
            <p:cNvSpPr/>
            <p:nvPr/>
          </p:nvSpPr>
          <p:spPr>
            <a:xfrm>
              <a:off x="17285247" y="2257716"/>
              <a:ext cx="281305" cy="337820"/>
            </a:xfrm>
            <a:custGeom>
              <a:avLst/>
              <a:gdLst/>
              <a:ahLst/>
              <a:cxnLst/>
              <a:rect l="l" t="t" r="r" b="b"/>
              <a:pathLst>
                <a:path w="281305" h="337819">
                  <a:moveTo>
                    <a:pt x="280822" y="225717"/>
                  </a:moveTo>
                  <a:lnTo>
                    <a:pt x="20180" y="225717"/>
                  </a:lnTo>
                  <a:lnTo>
                    <a:pt x="30213" y="337210"/>
                  </a:lnTo>
                  <a:lnTo>
                    <a:pt x="280822" y="337210"/>
                  </a:lnTo>
                  <a:lnTo>
                    <a:pt x="280822" y="225717"/>
                  </a:lnTo>
                  <a:close/>
                </a:path>
                <a:path w="281305" h="337819">
                  <a:moveTo>
                    <a:pt x="280822" y="0"/>
                  </a:moveTo>
                  <a:lnTo>
                    <a:pt x="0" y="0"/>
                  </a:lnTo>
                  <a:lnTo>
                    <a:pt x="10185" y="111518"/>
                  </a:lnTo>
                  <a:lnTo>
                    <a:pt x="280822" y="111518"/>
                  </a:lnTo>
                  <a:lnTo>
                    <a:pt x="280822" y="0"/>
                  </a:lnTo>
                  <a:close/>
                </a:path>
              </a:pathLst>
            </a:custGeom>
            <a:solidFill>
              <a:srgbClr val="EBEBEB"/>
            </a:solidFill>
          </p:spPr>
          <p:txBody>
            <a:bodyPr wrap="square" lIns="0" tIns="0" rIns="0" bIns="0" rtlCol="0"/>
            <a:lstStyle/>
            <a:p/>
          </p:txBody>
        </p:sp>
        <p:sp>
          <p:nvSpPr>
            <p:cNvPr id="19" name="object 19"/>
            <p:cNvSpPr/>
            <p:nvPr/>
          </p:nvSpPr>
          <p:spPr>
            <a:xfrm>
              <a:off x="17320469" y="2650678"/>
              <a:ext cx="245609" cy="238507"/>
            </a:xfrm>
            <a:prstGeom prst="rect">
              <a:avLst/>
            </a:prstGeom>
            <a:blipFill>
              <a:blip r:embed="rId4" cstate="print"/>
              <a:stretch>
                <a:fillRect/>
              </a:stretch>
            </a:blipFill>
          </p:spPr>
          <p:txBody>
            <a:bodyPr wrap="square" lIns="0" tIns="0" rIns="0" bIns="0" rtlCol="0"/>
            <a:lstStyle/>
            <a:p/>
          </p:txBody>
        </p:sp>
        <p:sp>
          <p:nvSpPr>
            <p:cNvPr id="20" name="object 20"/>
            <p:cNvSpPr/>
            <p:nvPr/>
          </p:nvSpPr>
          <p:spPr>
            <a:xfrm>
              <a:off x="17565692" y="2257705"/>
              <a:ext cx="280670" cy="631825"/>
            </a:xfrm>
            <a:custGeom>
              <a:avLst/>
              <a:gdLst/>
              <a:ahLst/>
              <a:cxnLst/>
              <a:rect l="l" t="t" r="r" b="b"/>
              <a:pathLst>
                <a:path w="280669" h="631825">
                  <a:moveTo>
                    <a:pt x="0" y="631411"/>
                  </a:moveTo>
                  <a:lnTo>
                    <a:pt x="0" y="515421"/>
                  </a:lnTo>
                  <a:lnTo>
                    <a:pt x="124905" y="481833"/>
                  </a:lnTo>
                  <a:lnTo>
                    <a:pt x="137914" y="337213"/>
                  </a:lnTo>
                  <a:lnTo>
                    <a:pt x="0" y="337213"/>
                  </a:lnTo>
                  <a:lnTo>
                    <a:pt x="0" y="225728"/>
                  </a:lnTo>
                  <a:lnTo>
                    <a:pt x="147627" y="225728"/>
                  </a:lnTo>
                  <a:lnTo>
                    <a:pt x="157797" y="111519"/>
                  </a:lnTo>
                  <a:lnTo>
                    <a:pt x="0" y="111519"/>
                  </a:lnTo>
                  <a:lnTo>
                    <a:pt x="0" y="0"/>
                  </a:lnTo>
                  <a:lnTo>
                    <a:pt x="280528" y="0"/>
                  </a:lnTo>
                  <a:lnTo>
                    <a:pt x="260330" y="225728"/>
                  </a:lnTo>
                  <a:lnTo>
                    <a:pt x="257595" y="255650"/>
                  </a:lnTo>
                  <a:lnTo>
                    <a:pt x="229577" y="568074"/>
                  </a:lnTo>
                  <a:lnTo>
                    <a:pt x="0" y="631411"/>
                  </a:lnTo>
                  <a:close/>
                </a:path>
              </a:pathLst>
            </a:custGeom>
            <a:solidFill>
              <a:srgbClr val="FFFFFF"/>
            </a:solidFill>
          </p:spPr>
          <p:txBody>
            <a:bodyPr wrap="square" lIns="0" tIns="0" rIns="0" bIns="0" rtlCol="0"/>
            <a:lstStyle/>
            <a:p/>
          </p:txBody>
        </p:sp>
      </p:grpSp>
      <p:sp>
        <p:nvSpPr>
          <p:cNvPr id="21" name="object 21"/>
          <p:cNvSpPr/>
          <p:nvPr/>
        </p:nvSpPr>
        <p:spPr>
          <a:xfrm>
            <a:off x="17329315" y="1824798"/>
            <a:ext cx="461645" cy="172720"/>
          </a:xfrm>
          <a:custGeom>
            <a:avLst/>
            <a:gdLst/>
            <a:ahLst/>
            <a:cxnLst/>
            <a:rect l="l" t="t" r="r" b="b"/>
            <a:pathLst>
              <a:path w="461644" h="172719">
                <a:moveTo>
                  <a:pt x="135648" y="0"/>
                </a:moveTo>
                <a:lnTo>
                  <a:pt x="0" y="0"/>
                </a:lnTo>
                <a:lnTo>
                  <a:pt x="0" y="57023"/>
                </a:lnTo>
                <a:lnTo>
                  <a:pt x="0" y="112788"/>
                </a:lnTo>
                <a:lnTo>
                  <a:pt x="0" y="169811"/>
                </a:lnTo>
                <a:lnTo>
                  <a:pt x="135648" y="169811"/>
                </a:lnTo>
                <a:lnTo>
                  <a:pt x="135648" y="112788"/>
                </a:lnTo>
                <a:lnTo>
                  <a:pt x="56718" y="112788"/>
                </a:lnTo>
                <a:lnTo>
                  <a:pt x="56718" y="57023"/>
                </a:lnTo>
                <a:lnTo>
                  <a:pt x="135648" y="57023"/>
                </a:lnTo>
                <a:lnTo>
                  <a:pt x="135648" y="0"/>
                </a:lnTo>
                <a:close/>
              </a:path>
              <a:path w="461644" h="172719">
                <a:moveTo>
                  <a:pt x="298399" y="0"/>
                </a:moveTo>
                <a:lnTo>
                  <a:pt x="162763" y="0"/>
                </a:lnTo>
                <a:lnTo>
                  <a:pt x="162763" y="49415"/>
                </a:lnTo>
                <a:lnTo>
                  <a:pt x="162763" y="59563"/>
                </a:lnTo>
                <a:lnTo>
                  <a:pt x="162763" y="110248"/>
                </a:lnTo>
                <a:lnTo>
                  <a:pt x="241706" y="110248"/>
                </a:lnTo>
                <a:lnTo>
                  <a:pt x="241706" y="120383"/>
                </a:lnTo>
                <a:lnTo>
                  <a:pt x="162763" y="120383"/>
                </a:lnTo>
                <a:lnTo>
                  <a:pt x="162763" y="172339"/>
                </a:lnTo>
                <a:lnTo>
                  <a:pt x="298399" y="172339"/>
                </a:lnTo>
                <a:lnTo>
                  <a:pt x="298399" y="120383"/>
                </a:lnTo>
                <a:lnTo>
                  <a:pt x="298399" y="110248"/>
                </a:lnTo>
                <a:lnTo>
                  <a:pt x="298399" y="59563"/>
                </a:lnTo>
                <a:lnTo>
                  <a:pt x="219506" y="59563"/>
                </a:lnTo>
                <a:lnTo>
                  <a:pt x="219506" y="49415"/>
                </a:lnTo>
                <a:lnTo>
                  <a:pt x="298399" y="49415"/>
                </a:lnTo>
                <a:lnTo>
                  <a:pt x="298399" y="0"/>
                </a:lnTo>
                <a:close/>
              </a:path>
              <a:path w="461644" h="172719">
                <a:moveTo>
                  <a:pt x="461175" y="0"/>
                </a:moveTo>
                <a:lnTo>
                  <a:pt x="325539" y="0"/>
                </a:lnTo>
                <a:lnTo>
                  <a:pt x="325539" y="49415"/>
                </a:lnTo>
                <a:lnTo>
                  <a:pt x="325539" y="59563"/>
                </a:lnTo>
                <a:lnTo>
                  <a:pt x="325539" y="110248"/>
                </a:lnTo>
                <a:lnTo>
                  <a:pt x="404444" y="110248"/>
                </a:lnTo>
                <a:lnTo>
                  <a:pt x="404444" y="120383"/>
                </a:lnTo>
                <a:lnTo>
                  <a:pt x="325539" y="120383"/>
                </a:lnTo>
                <a:lnTo>
                  <a:pt x="325539" y="172339"/>
                </a:lnTo>
                <a:lnTo>
                  <a:pt x="461175" y="172339"/>
                </a:lnTo>
                <a:lnTo>
                  <a:pt x="461175" y="120383"/>
                </a:lnTo>
                <a:lnTo>
                  <a:pt x="461175" y="110248"/>
                </a:lnTo>
                <a:lnTo>
                  <a:pt x="461175" y="59563"/>
                </a:lnTo>
                <a:lnTo>
                  <a:pt x="382244" y="59563"/>
                </a:lnTo>
                <a:lnTo>
                  <a:pt x="382244" y="49415"/>
                </a:lnTo>
                <a:lnTo>
                  <a:pt x="461175" y="49415"/>
                </a:lnTo>
                <a:lnTo>
                  <a:pt x="461175" y="0"/>
                </a:lnTo>
                <a:close/>
              </a:path>
            </a:pathLst>
          </a:custGeom>
          <a:solidFill>
            <a:srgbClr val="000000"/>
          </a:solidFill>
        </p:spPr>
        <p:txBody>
          <a:bodyPr wrap="square" lIns="0" tIns="0" rIns="0" bIns="0" rtlCol="0"/>
          <a:lstStyle/>
          <a:p/>
        </p:txBody>
      </p:sp>
      <p:sp>
        <p:nvSpPr>
          <p:cNvPr id="22" name="object 22"/>
          <p:cNvSpPr/>
          <p:nvPr/>
        </p:nvSpPr>
        <p:spPr>
          <a:xfrm>
            <a:off x="17259300" y="3269985"/>
            <a:ext cx="619124" cy="876299"/>
          </a:xfrm>
          <a:prstGeom prst="rect">
            <a:avLst/>
          </a:prstGeom>
          <a:blipFill>
            <a:blip r:embed="rId5" cstate="print"/>
            <a:stretch>
              <a:fillRect/>
            </a:stretch>
          </a:blipFill>
        </p:spPr>
        <p:txBody>
          <a:bodyPr wrap="square" lIns="0" tIns="0" rIns="0" bIns="0" rtlCol="0"/>
          <a:lstStyle/>
          <a:p/>
        </p:txBody>
      </p:sp>
      <p:graphicFrame>
        <p:nvGraphicFramePr>
          <p:cNvPr id="23" name="Content Placeholder 22"/>
          <p:cNvGraphicFramePr>
            <a:graphicFrameLocks noGrp="1"/>
          </p:cNvGraphicFramePr>
          <p:nvPr>
            <p:ph sz="half" idx="2"/>
          </p:nvPr>
        </p:nvGraphicFramePr>
        <p:xfrm>
          <a:off x="1064895" y="2536825"/>
          <a:ext cx="15525750" cy="7300595"/>
        </p:xfrm>
        <a:graphic>
          <a:graphicData uri="http://schemas.openxmlformats.org/drawingml/2006/table">
            <a:tbl>
              <a:tblPr firstRow="1" bandRow="1">
                <a:tableStyleId>{5940675A-B579-460E-94D1-54222C63F5DA}</a:tableStyleId>
              </a:tblPr>
              <a:tblGrid>
                <a:gridCol w="2433955"/>
                <a:gridCol w="13091795"/>
              </a:tblGrid>
              <a:tr h="867410">
                <a:tc>
                  <a:txBody>
                    <a:bodyPr/>
                    <a:p>
                      <a:r>
                        <a:rPr lang="en-IN" sz="2800" dirty="0">
                          <a:latin typeface="+mn-lt"/>
                        </a:rPr>
                        <a:t>background</a:t>
                      </a:r>
                      <a:endParaRPr lang="en-IN" sz="2800" dirty="0">
                        <a:latin typeface="+mn-lt"/>
                      </a:endParaRPr>
                    </a:p>
                  </a:txBody>
                  <a:tcPr/>
                </a:tc>
                <a:tc>
                  <a:txBody>
                    <a:bodyPr/>
                    <a:p>
                      <a:r>
                        <a:rPr lang="en-IN" sz="2800" dirty="0">
                          <a:latin typeface="+mn-lt"/>
                        </a:rPr>
                        <a:t>A shorthand property for all the background-* properties</a:t>
                      </a:r>
                      <a:endParaRPr lang="en-IN" sz="2800" dirty="0">
                        <a:latin typeface="+mn-lt"/>
                      </a:endParaRPr>
                    </a:p>
                  </a:txBody>
                  <a:tcPr/>
                </a:tc>
              </a:tr>
              <a:tr h="944880">
                <a:tc>
                  <a:txBody>
                    <a:bodyPr/>
                    <a:p>
                      <a:r>
                        <a:rPr lang="en-IN" sz="2800" dirty="0">
                          <a:latin typeface="+mn-lt"/>
                        </a:rPr>
                        <a:t>background-color</a:t>
                      </a:r>
                      <a:endParaRPr lang="en-IN" sz="2800" dirty="0">
                        <a:latin typeface="+mn-lt"/>
                      </a:endParaRPr>
                    </a:p>
                  </a:txBody>
                  <a:tcPr/>
                </a:tc>
                <a:tc>
                  <a:txBody>
                    <a:bodyPr/>
                    <a:p>
                      <a:r>
                        <a:rPr lang="en-IN" sz="2800" dirty="0">
                          <a:latin typeface="+mn-lt"/>
                        </a:rPr>
                        <a:t>Specifies the background color of an element</a:t>
                      </a:r>
                      <a:endParaRPr lang="en-IN" sz="2800" dirty="0">
                        <a:latin typeface="+mn-lt"/>
                      </a:endParaRPr>
                    </a:p>
                  </a:txBody>
                  <a:tcPr/>
                </a:tc>
              </a:tr>
              <a:tr h="1099820">
                <a:tc>
                  <a:txBody>
                    <a:bodyPr/>
                    <a:p>
                      <a:r>
                        <a:rPr lang="en-IN" sz="2800" dirty="0">
                          <a:latin typeface="+mn-lt"/>
                        </a:rPr>
                        <a:t>font</a:t>
                      </a:r>
                      <a:endParaRPr lang="en-IN" sz="2800" dirty="0">
                        <a:latin typeface="+mn-lt"/>
                      </a:endParaRPr>
                    </a:p>
                  </a:txBody>
                  <a:tcPr/>
                </a:tc>
                <a:tc>
                  <a:txBody>
                    <a:bodyPr/>
                    <a:p>
                      <a:r>
                        <a:rPr lang="en-IN" sz="2800" dirty="0">
                          <a:latin typeface="+mn-lt"/>
                        </a:rPr>
                        <a:t>A shorthand property for the font-style, font-variant, font-weight, font-size/line-height, and the font-family properties</a:t>
                      </a:r>
                      <a:endParaRPr lang="en-IN" sz="2800" dirty="0">
                        <a:latin typeface="+mn-lt"/>
                      </a:endParaRPr>
                    </a:p>
                  </a:txBody>
                  <a:tcPr/>
                </a:tc>
              </a:tr>
              <a:tr h="868045">
                <a:tc>
                  <a:txBody>
                    <a:bodyPr/>
                    <a:p>
                      <a:r>
                        <a:rPr lang="en-IN" sz="2800" dirty="0">
                          <a:latin typeface="+mn-lt"/>
                        </a:rPr>
                        <a:t>height</a:t>
                      </a:r>
                      <a:endParaRPr lang="en-IN" sz="2800" dirty="0">
                        <a:latin typeface="+mn-lt"/>
                      </a:endParaRPr>
                    </a:p>
                  </a:txBody>
                  <a:tcPr/>
                </a:tc>
                <a:tc>
                  <a:txBody>
                    <a:bodyPr/>
                    <a:p>
                      <a:r>
                        <a:rPr lang="en-IN" sz="2800" dirty="0">
                          <a:latin typeface="+mn-lt"/>
                        </a:rPr>
                        <a:t>Sets the height of an element</a:t>
                      </a:r>
                      <a:endParaRPr lang="en-IN" sz="2800" dirty="0">
                        <a:latin typeface="+mn-lt"/>
                      </a:endParaRPr>
                    </a:p>
                  </a:txBody>
                  <a:tcPr/>
                </a:tc>
              </a:tr>
              <a:tr h="885825">
                <a:tc>
                  <a:txBody>
                    <a:bodyPr/>
                    <a:p>
                      <a:r>
                        <a:rPr lang="en-IN" sz="2800" dirty="0">
                          <a:latin typeface="+mn-lt"/>
                        </a:rPr>
                        <a:t>padding</a:t>
                      </a:r>
                      <a:endParaRPr lang="en-IN" sz="2800" dirty="0">
                        <a:latin typeface="+mn-lt"/>
                      </a:endParaRPr>
                    </a:p>
                  </a:txBody>
                  <a:tcPr/>
                </a:tc>
                <a:tc>
                  <a:txBody>
                    <a:bodyPr/>
                    <a:p>
                      <a:r>
                        <a:rPr lang="en-IN" sz="2800" dirty="0">
                          <a:latin typeface="+mn-lt"/>
                        </a:rPr>
                        <a:t>A shorthand property for all the padding-* properties</a:t>
                      </a:r>
                      <a:endParaRPr lang="en-IN" sz="2800" dirty="0">
                        <a:latin typeface="+mn-lt"/>
                      </a:endParaRPr>
                    </a:p>
                  </a:txBody>
                  <a:tcPr/>
                </a:tc>
              </a:tr>
              <a:tr h="908050">
                <a:tc>
                  <a:txBody>
                    <a:bodyPr/>
                    <a:p>
                      <a:r>
                        <a:rPr lang="en-IN" sz="2800" dirty="0">
                          <a:latin typeface="+mn-lt"/>
                        </a:rPr>
                        <a:t>text-decoration</a:t>
                      </a:r>
                      <a:endParaRPr lang="en-IN" sz="2800" dirty="0">
                        <a:latin typeface="+mn-lt"/>
                      </a:endParaRPr>
                    </a:p>
                  </a:txBody>
                  <a:tcPr/>
                </a:tc>
                <a:tc>
                  <a:txBody>
                    <a:bodyPr/>
                    <a:p>
                      <a:r>
                        <a:rPr lang="en-IN" sz="2800" dirty="0">
                          <a:latin typeface="+mn-lt"/>
                        </a:rPr>
                        <a:t>Specifies the decoration added to text</a:t>
                      </a:r>
                      <a:endParaRPr lang="en-IN" sz="2800" dirty="0">
                        <a:latin typeface="+mn-lt"/>
                      </a:endParaRPr>
                    </a:p>
                  </a:txBody>
                  <a:tcPr/>
                </a:tc>
              </a:tr>
              <a:tr h="781685">
                <a:tc>
                  <a:txBody>
                    <a:bodyPr/>
                    <a:p>
                      <a:r>
                        <a:rPr lang="en-IN" sz="2800" dirty="0">
                          <a:latin typeface="+mn-lt"/>
                        </a:rPr>
                        <a:t>width</a:t>
                      </a:r>
                      <a:endParaRPr lang="en-IN" sz="2800" dirty="0">
                        <a:latin typeface="+mn-lt"/>
                      </a:endParaRPr>
                    </a:p>
                  </a:txBody>
                  <a:tcPr/>
                </a:tc>
                <a:tc>
                  <a:txBody>
                    <a:bodyPr/>
                    <a:p>
                      <a:r>
                        <a:rPr lang="en-IN" sz="2800" dirty="0">
                          <a:latin typeface="+mn-lt"/>
                        </a:rPr>
                        <a:t>Sets the width of an element</a:t>
                      </a:r>
                      <a:endParaRPr lang="en-IN" sz="2800" dirty="0">
                        <a:latin typeface="+mn-lt"/>
                      </a:endParaRPr>
                    </a:p>
                  </a:txBody>
                  <a:tcPr/>
                </a:tc>
              </a:tr>
              <a:tr h="944880">
                <a:tc>
                  <a:txBody>
                    <a:bodyPr/>
                    <a:p>
                      <a:pPr>
                        <a:buNone/>
                      </a:pPr>
                      <a:r>
                        <a:rPr lang="en-IN" sz="2800" dirty="0">
                          <a:latin typeface="+mn-lt"/>
                        </a:rPr>
                        <a:t>align-content</a:t>
                      </a:r>
                      <a:endParaRPr lang="en-IN" sz="2800" dirty="0">
                        <a:latin typeface="+mn-lt"/>
                      </a:endParaRPr>
                    </a:p>
                  </a:txBody>
                  <a:tcPr/>
                </a:tc>
                <a:tc>
                  <a:txBody>
                    <a:bodyPr/>
                    <a:p>
                      <a:pPr>
                        <a:buNone/>
                      </a:pPr>
                      <a:r>
                        <a:rPr lang="en-IN" sz="2800" dirty="0">
                          <a:latin typeface="+mn-lt"/>
                        </a:rPr>
                        <a:t>Specifies the alignment between the lines inside a flexible container when the items do not use all available space</a:t>
                      </a:r>
                      <a:endParaRPr lang="en-IN" sz="2800" dirty="0">
                        <a:latin typeface="+mn-lt"/>
                      </a:endParaRPr>
                    </a:p>
                  </a:txBody>
                  <a:tcPr/>
                </a:tc>
              </a:tr>
            </a:tbl>
          </a:graphicData>
        </a:graphic>
      </p:graphicFrame>
      <p:sp>
        <p:nvSpPr>
          <p:cNvPr id="7" name="Slide Number Placeholder 6"/>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840688" y="1022463"/>
            <a:ext cx="15575280" cy="1229360"/>
          </a:xfrm>
          <a:prstGeom prst="rect">
            <a:avLst/>
          </a:prstGeom>
        </p:spPr>
        <p:txBody>
          <a:bodyPr vert="horz" wrap="square" lIns="0" tIns="12700" rIns="0" bIns="0" rtlCol="0">
            <a:spAutoFit/>
          </a:bodyPr>
          <a:lstStyle/>
          <a:p>
            <a:pPr marL="12700">
              <a:lnSpc>
                <a:spcPct val="100000"/>
              </a:lnSpc>
              <a:spcBef>
                <a:spcPts val="100"/>
              </a:spcBef>
            </a:pPr>
            <a:r>
              <a:rPr sz="7900" spc="-665" dirty="0"/>
              <a:t>INTRODUCTION </a:t>
            </a:r>
            <a:r>
              <a:rPr sz="7900" spc="-380" dirty="0"/>
              <a:t>TO</a:t>
            </a:r>
            <a:r>
              <a:rPr sz="7900" spc="-1019" dirty="0"/>
              <a:t> </a:t>
            </a:r>
            <a:r>
              <a:rPr sz="7900" spc="-800" dirty="0"/>
              <a:t>JAVASCRIPT</a:t>
            </a:r>
            <a:endParaRPr sz="7900"/>
          </a:p>
        </p:txBody>
      </p:sp>
      <p:sp>
        <p:nvSpPr>
          <p:cNvPr id="6" name="object 6"/>
          <p:cNvSpPr/>
          <p:nvPr/>
        </p:nvSpPr>
        <p:spPr>
          <a:xfrm>
            <a:off x="382362" y="385309"/>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7" name="object 7"/>
          <p:cNvSpPr/>
          <p:nvPr/>
        </p:nvSpPr>
        <p:spPr>
          <a:xfrm>
            <a:off x="382362" y="578013"/>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8" name="object 8"/>
          <p:cNvSpPr/>
          <p:nvPr/>
        </p:nvSpPr>
        <p:spPr>
          <a:xfrm>
            <a:off x="382362" y="770726"/>
            <a:ext cx="462280" cy="74295"/>
          </a:xfrm>
          <a:custGeom>
            <a:avLst/>
            <a:gdLst/>
            <a:ahLst/>
            <a:cxnLst/>
            <a:rect l="l" t="t" r="r" b="b"/>
            <a:pathLst>
              <a:path w="462280" h="74294">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grpSp>
        <p:nvGrpSpPr>
          <p:cNvPr id="9" name="object 9"/>
          <p:cNvGrpSpPr/>
          <p:nvPr/>
        </p:nvGrpSpPr>
        <p:grpSpPr>
          <a:xfrm>
            <a:off x="17259658" y="985620"/>
            <a:ext cx="590550" cy="673735"/>
            <a:chOff x="17259658" y="985620"/>
            <a:chExt cx="590550" cy="673735"/>
          </a:xfrm>
        </p:grpSpPr>
        <p:sp>
          <p:nvSpPr>
            <p:cNvPr id="10" name="object 10"/>
            <p:cNvSpPr/>
            <p:nvPr/>
          </p:nvSpPr>
          <p:spPr>
            <a:xfrm>
              <a:off x="17259658" y="985620"/>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11" name="object 11"/>
            <p:cNvSpPr/>
            <p:nvPr/>
          </p:nvSpPr>
          <p:spPr>
            <a:xfrm>
              <a:off x="17554696" y="1035179"/>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12" name="object 12"/>
            <p:cNvSpPr/>
            <p:nvPr/>
          </p:nvSpPr>
          <p:spPr>
            <a:xfrm>
              <a:off x="17369462" y="1109509"/>
              <a:ext cx="185234" cy="224808"/>
            </a:xfrm>
            <a:prstGeom prst="rect">
              <a:avLst/>
            </a:prstGeom>
            <a:blipFill>
              <a:blip r:embed="rId1" cstate="print"/>
              <a:stretch>
                <a:fillRect/>
              </a:stretch>
            </a:blipFill>
          </p:spPr>
          <p:txBody>
            <a:bodyPr wrap="square" lIns="0" tIns="0" rIns="0" bIns="0" rtlCol="0"/>
            <a:lstStyle/>
            <a:p/>
          </p:txBody>
        </p:sp>
        <p:sp>
          <p:nvSpPr>
            <p:cNvPr id="13" name="object 13"/>
            <p:cNvSpPr/>
            <p:nvPr/>
          </p:nvSpPr>
          <p:spPr>
            <a:xfrm>
              <a:off x="17392687" y="1371490"/>
              <a:ext cx="162009" cy="159004"/>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17554435" y="1109509"/>
              <a:ext cx="185420" cy="421005"/>
            </a:xfrm>
            <a:custGeom>
              <a:avLst/>
              <a:gdLst/>
              <a:ahLst/>
              <a:cxnLst/>
              <a:rect l="l" t="t" r="r" b="b"/>
              <a:pathLst>
                <a:path w="185419" h="421005">
                  <a:moveTo>
                    <a:pt x="171716" y="150495"/>
                  </a:moveTo>
                  <a:lnTo>
                    <a:pt x="0" y="150495"/>
                  </a:lnTo>
                  <a:lnTo>
                    <a:pt x="0" y="224815"/>
                  </a:lnTo>
                  <a:lnTo>
                    <a:pt x="90970" y="224815"/>
                  </a:lnTo>
                  <a:lnTo>
                    <a:pt x="82397" y="321221"/>
                  </a:lnTo>
                  <a:lnTo>
                    <a:pt x="0" y="343623"/>
                  </a:lnTo>
                  <a:lnTo>
                    <a:pt x="0" y="420941"/>
                  </a:lnTo>
                  <a:lnTo>
                    <a:pt x="151434" y="378726"/>
                  </a:lnTo>
                  <a:lnTo>
                    <a:pt x="169913" y="170434"/>
                  </a:lnTo>
                  <a:lnTo>
                    <a:pt x="171716" y="150495"/>
                  </a:lnTo>
                  <a:close/>
                </a:path>
                <a:path w="185419" h="421005">
                  <a:moveTo>
                    <a:pt x="185039" y="0"/>
                  </a:moveTo>
                  <a:lnTo>
                    <a:pt x="0" y="0"/>
                  </a:lnTo>
                  <a:lnTo>
                    <a:pt x="0" y="74345"/>
                  </a:lnTo>
                  <a:lnTo>
                    <a:pt x="178422" y="74345"/>
                  </a:lnTo>
                  <a:lnTo>
                    <a:pt x="185039" y="0"/>
                  </a:lnTo>
                  <a:close/>
                </a:path>
              </a:pathLst>
            </a:custGeom>
            <a:solidFill>
              <a:srgbClr val="FFFFFF"/>
            </a:solidFill>
          </p:spPr>
          <p:txBody>
            <a:bodyPr wrap="square" lIns="0" tIns="0" rIns="0" bIns="0" rtlCol="0"/>
            <a:lstStyle/>
            <a:p/>
          </p:txBody>
        </p:sp>
      </p:grpSp>
      <p:sp>
        <p:nvSpPr>
          <p:cNvPr id="15" name="object 15"/>
          <p:cNvSpPr/>
          <p:nvPr/>
        </p:nvSpPr>
        <p:spPr>
          <a:xfrm>
            <a:off x="17314560" y="820899"/>
            <a:ext cx="481316" cy="113387"/>
          </a:xfrm>
          <a:prstGeom prst="rect">
            <a:avLst/>
          </a:prstGeom>
          <a:blipFill>
            <a:blip r:embed="rId3" cstate="print"/>
            <a:stretch>
              <a:fillRect/>
            </a:stretch>
          </a:blipFill>
        </p:spPr>
        <p:txBody>
          <a:bodyPr wrap="square" lIns="0" tIns="0" rIns="0" bIns="0" rtlCol="0"/>
          <a:lstStyle/>
          <a:p/>
        </p:txBody>
      </p:sp>
      <p:grpSp>
        <p:nvGrpSpPr>
          <p:cNvPr id="16" name="object 16"/>
          <p:cNvGrpSpPr/>
          <p:nvPr/>
        </p:nvGrpSpPr>
        <p:grpSpPr>
          <a:xfrm>
            <a:off x="17270144" y="1971374"/>
            <a:ext cx="590550" cy="673735"/>
            <a:chOff x="17270144" y="1971374"/>
            <a:chExt cx="590550" cy="673735"/>
          </a:xfrm>
        </p:grpSpPr>
        <p:sp>
          <p:nvSpPr>
            <p:cNvPr id="17" name="object 17"/>
            <p:cNvSpPr/>
            <p:nvPr/>
          </p:nvSpPr>
          <p:spPr>
            <a:xfrm>
              <a:off x="17270144" y="1971374"/>
              <a:ext cx="590550" cy="673735"/>
            </a:xfrm>
            <a:custGeom>
              <a:avLst/>
              <a:gdLst/>
              <a:ahLst/>
              <a:cxnLst/>
              <a:rect l="l" t="t" r="r" b="b"/>
              <a:pathLst>
                <a:path w="590550" h="673735">
                  <a:moveTo>
                    <a:pt x="294668" y="673455"/>
                  </a:moveTo>
                  <a:lnTo>
                    <a:pt x="53696" y="606139"/>
                  </a:lnTo>
                  <a:lnTo>
                    <a:pt x="0" y="9"/>
                  </a:lnTo>
                  <a:lnTo>
                    <a:pt x="590053" y="0"/>
                  </a:lnTo>
                  <a:lnTo>
                    <a:pt x="536322" y="606036"/>
                  </a:lnTo>
                  <a:lnTo>
                    <a:pt x="294668" y="673455"/>
                  </a:lnTo>
                  <a:close/>
                </a:path>
              </a:pathLst>
            </a:custGeom>
            <a:solidFill>
              <a:srgbClr val="254DE3"/>
            </a:solidFill>
          </p:spPr>
          <p:txBody>
            <a:bodyPr wrap="square" lIns="0" tIns="0" rIns="0" bIns="0" rtlCol="0"/>
            <a:lstStyle/>
            <a:p/>
          </p:txBody>
        </p:sp>
        <p:sp>
          <p:nvSpPr>
            <p:cNvPr id="18" name="object 18"/>
            <p:cNvSpPr/>
            <p:nvPr/>
          </p:nvSpPr>
          <p:spPr>
            <a:xfrm>
              <a:off x="17565182" y="2020933"/>
              <a:ext cx="241300" cy="572770"/>
            </a:xfrm>
            <a:custGeom>
              <a:avLst/>
              <a:gdLst/>
              <a:ahLst/>
              <a:cxnLst/>
              <a:rect l="l" t="t" r="r" b="b"/>
              <a:pathLst>
                <a:path w="241300" h="572769">
                  <a:moveTo>
                    <a:pt x="0" y="572355"/>
                  </a:moveTo>
                  <a:lnTo>
                    <a:pt x="0" y="0"/>
                  </a:lnTo>
                  <a:lnTo>
                    <a:pt x="241202" y="6"/>
                  </a:lnTo>
                  <a:lnTo>
                    <a:pt x="195265" y="517894"/>
                  </a:lnTo>
                  <a:lnTo>
                    <a:pt x="0" y="572355"/>
                  </a:lnTo>
                  <a:close/>
                </a:path>
              </a:pathLst>
            </a:custGeom>
            <a:solidFill>
              <a:srgbClr val="2965F1"/>
            </a:solidFill>
          </p:spPr>
          <p:txBody>
            <a:bodyPr wrap="square" lIns="0" tIns="0" rIns="0" bIns="0" rtlCol="0"/>
            <a:lstStyle/>
            <a:p/>
          </p:txBody>
        </p:sp>
        <p:sp>
          <p:nvSpPr>
            <p:cNvPr id="19" name="object 19"/>
            <p:cNvSpPr/>
            <p:nvPr/>
          </p:nvSpPr>
          <p:spPr>
            <a:xfrm>
              <a:off x="17379938" y="2095270"/>
              <a:ext cx="185420" cy="225425"/>
            </a:xfrm>
            <a:custGeom>
              <a:avLst/>
              <a:gdLst/>
              <a:ahLst/>
              <a:cxnLst/>
              <a:rect l="l" t="t" r="r" b="b"/>
              <a:pathLst>
                <a:path w="185419" h="225425">
                  <a:moveTo>
                    <a:pt x="185242" y="150482"/>
                  </a:moveTo>
                  <a:lnTo>
                    <a:pt x="13309" y="150482"/>
                  </a:lnTo>
                  <a:lnTo>
                    <a:pt x="19926" y="224802"/>
                  </a:lnTo>
                  <a:lnTo>
                    <a:pt x="185242" y="224802"/>
                  </a:lnTo>
                  <a:lnTo>
                    <a:pt x="185242" y="150482"/>
                  </a:lnTo>
                  <a:close/>
                </a:path>
                <a:path w="185419" h="225425">
                  <a:moveTo>
                    <a:pt x="185242" y="0"/>
                  </a:moveTo>
                  <a:lnTo>
                    <a:pt x="0" y="0"/>
                  </a:lnTo>
                  <a:lnTo>
                    <a:pt x="6718" y="74345"/>
                  </a:lnTo>
                  <a:lnTo>
                    <a:pt x="185242" y="74345"/>
                  </a:lnTo>
                  <a:lnTo>
                    <a:pt x="185242" y="0"/>
                  </a:lnTo>
                  <a:close/>
                </a:path>
              </a:pathLst>
            </a:custGeom>
            <a:solidFill>
              <a:srgbClr val="EBEBEB"/>
            </a:solidFill>
          </p:spPr>
          <p:txBody>
            <a:bodyPr wrap="square" lIns="0" tIns="0" rIns="0" bIns="0" rtlCol="0"/>
            <a:lstStyle/>
            <a:p/>
          </p:txBody>
        </p:sp>
        <p:sp>
          <p:nvSpPr>
            <p:cNvPr id="20" name="object 20"/>
            <p:cNvSpPr/>
            <p:nvPr/>
          </p:nvSpPr>
          <p:spPr>
            <a:xfrm>
              <a:off x="17403173" y="2357244"/>
              <a:ext cx="162009" cy="159004"/>
            </a:xfrm>
            <a:prstGeom prst="rect">
              <a:avLst/>
            </a:prstGeom>
            <a:blipFill>
              <a:blip r:embed="rId2" cstate="print"/>
              <a:stretch>
                <a:fillRect/>
              </a:stretch>
            </a:blipFill>
          </p:spPr>
          <p:txBody>
            <a:bodyPr wrap="square" lIns="0" tIns="0" rIns="0" bIns="0" rtlCol="0"/>
            <a:lstStyle/>
            <a:p/>
          </p:txBody>
        </p:sp>
        <p:sp>
          <p:nvSpPr>
            <p:cNvPr id="21" name="object 21"/>
            <p:cNvSpPr/>
            <p:nvPr/>
          </p:nvSpPr>
          <p:spPr>
            <a:xfrm>
              <a:off x="17564928" y="2095263"/>
              <a:ext cx="185420" cy="421005"/>
            </a:xfrm>
            <a:custGeom>
              <a:avLst/>
              <a:gdLst/>
              <a:ahLst/>
              <a:cxnLst/>
              <a:rect l="l" t="t" r="r" b="b"/>
              <a:pathLst>
                <a:path w="185419" h="421005">
                  <a:moveTo>
                    <a:pt x="0" y="420939"/>
                  </a:moveTo>
                  <a:lnTo>
                    <a:pt x="0" y="343613"/>
                  </a:lnTo>
                  <a:lnTo>
                    <a:pt x="82390" y="321220"/>
                  </a:lnTo>
                  <a:lnTo>
                    <a:pt x="90971" y="224808"/>
                  </a:lnTo>
                  <a:lnTo>
                    <a:pt x="0" y="224808"/>
                  </a:lnTo>
                  <a:lnTo>
                    <a:pt x="0" y="150484"/>
                  </a:lnTo>
                  <a:lnTo>
                    <a:pt x="97378" y="150484"/>
                  </a:lnTo>
                  <a:lnTo>
                    <a:pt x="104086" y="74346"/>
                  </a:lnTo>
                  <a:lnTo>
                    <a:pt x="0" y="74346"/>
                  </a:lnTo>
                  <a:lnTo>
                    <a:pt x="0" y="0"/>
                  </a:lnTo>
                  <a:lnTo>
                    <a:pt x="185042" y="0"/>
                  </a:lnTo>
                  <a:lnTo>
                    <a:pt x="171719" y="150484"/>
                  </a:lnTo>
                  <a:lnTo>
                    <a:pt x="169915" y="170433"/>
                  </a:lnTo>
                  <a:lnTo>
                    <a:pt x="151434" y="378714"/>
                  </a:lnTo>
                  <a:lnTo>
                    <a:pt x="0" y="420939"/>
                  </a:lnTo>
                  <a:close/>
                </a:path>
              </a:pathLst>
            </a:custGeom>
            <a:solidFill>
              <a:srgbClr val="FFFFFF"/>
            </a:solidFill>
          </p:spPr>
          <p:txBody>
            <a:bodyPr wrap="square" lIns="0" tIns="0" rIns="0" bIns="0" rtlCol="0"/>
            <a:lstStyle/>
            <a:p/>
          </p:txBody>
        </p:sp>
      </p:grpSp>
      <p:sp>
        <p:nvSpPr>
          <p:cNvPr id="22" name="object 22"/>
          <p:cNvSpPr/>
          <p:nvPr/>
        </p:nvSpPr>
        <p:spPr>
          <a:xfrm>
            <a:off x="17409008" y="1806663"/>
            <a:ext cx="304800" cy="114935"/>
          </a:xfrm>
          <a:custGeom>
            <a:avLst/>
            <a:gdLst/>
            <a:ahLst/>
            <a:cxnLst/>
            <a:rect l="l" t="t" r="r" b="b"/>
            <a:pathLst>
              <a:path w="304800" h="114935">
                <a:moveTo>
                  <a:pt x="89471" y="0"/>
                </a:moveTo>
                <a:lnTo>
                  <a:pt x="0" y="0"/>
                </a:lnTo>
                <a:lnTo>
                  <a:pt x="0" y="38214"/>
                </a:lnTo>
                <a:lnTo>
                  <a:pt x="0" y="75158"/>
                </a:lnTo>
                <a:lnTo>
                  <a:pt x="0" y="113385"/>
                </a:lnTo>
                <a:lnTo>
                  <a:pt x="89471" y="113385"/>
                </a:lnTo>
                <a:lnTo>
                  <a:pt x="89471" y="75158"/>
                </a:lnTo>
                <a:lnTo>
                  <a:pt x="37414" y="75158"/>
                </a:lnTo>
                <a:lnTo>
                  <a:pt x="37414" y="38214"/>
                </a:lnTo>
                <a:lnTo>
                  <a:pt x="89471" y="38214"/>
                </a:lnTo>
                <a:lnTo>
                  <a:pt x="89471" y="0"/>
                </a:lnTo>
                <a:close/>
              </a:path>
              <a:path w="304800" h="114935">
                <a:moveTo>
                  <a:pt x="196837" y="0"/>
                </a:moveTo>
                <a:lnTo>
                  <a:pt x="107365" y="0"/>
                </a:lnTo>
                <a:lnTo>
                  <a:pt x="107365" y="33121"/>
                </a:lnTo>
                <a:lnTo>
                  <a:pt x="107365" y="39484"/>
                </a:lnTo>
                <a:lnTo>
                  <a:pt x="107365" y="73888"/>
                </a:lnTo>
                <a:lnTo>
                  <a:pt x="159435" y="73888"/>
                </a:lnTo>
                <a:lnTo>
                  <a:pt x="159435" y="80264"/>
                </a:lnTo>
                <a:lnTo>
                  <a:pt x="107365" y="80264"/>
                </a:lnTo>
                <a:lnTo>
                  <a:pt x="107365" y="114655"/>
                </a:lnTo>
                <a:lnTo>
                  <a:pt x="196837" y="114655"/>
                </a:lnTo>
                <a:lnTo>
                  <a:pt x="196837" y="80264"/>
                </a:lnTo>
                <a:lnTo>
                  <a:pt x="196837" y="73888"/>
                </a:lnTo>
                <a:lnTo>
                  <a:pt x="196837" y="39484"/>
                </a:lnTo>
                <a:lnTo>
                  <a:pt x="144792" y="39484"/>
                </a:lnTo>
                <a:lnTo>
                  <a:pt x="144792" y="33121"/>
                </a:lnTo>
                <a:lnTo>
                  <a:pt x="196837" y="33121"/>
                </a:lnTo>
                <a:lnTo>
                  <a:pt x="196837" y="0"/>
                </a:lnTo>
                <a:close/>
              </a:path>
              <a:path w="304800" h="114935">
                <a:moveTo>
                  <a:pt x="304203" y="0"/>
                </a:moveTo>
                <a:lnTo>
                  <a:pt x="214731" y="0"/>
                </a:lnTo>
                <a:lnTo>
                  <a:pt x="214731" y="33121"/>
                </a:lnTo>
                <a:lnTo>
                  <a:pt x="214731" y="39484"/>
                </a:lnTo>
                <a:lnTo>
                  <a:pt x="214731" y="73888"/>
                </a:lnTo>
                <a:lnTo>
                  <a:pt x="266776" y="73888"/>
                </a:lnTo>
                <a:lnTo>
                  <a:pt x="266776" y="80264"/>
                </a:lnTo>
                <a:lnTo>
                  <a:pt x="214731" y="80264"/>
                </a:lnTo>
                <a:lnTo>
                  <a:pt x="214731" y="114655"/>
                </a:lnTo>
                <a:lnTo>
                  <a:pt x="304203" y="114655"/>
                </a:lnTo>
                <a:lnTo>
                  <a:pt x="304203" y="80264"/>
                </a:lnTo>
                <a:lnTo>
                  <a:pt x="304203" y="73888"/>
                </a:lnTo>
                <a:lnTo>
                  <a:pt x="304203" y="39484"/>
                </a:lnTo>
                <a:lnTo>
                  <a:pt x="252133" y="39484"/>
                </a:lnTo>
                <a:lnTo>
                  <a:pt x="252133" y="33121"/>
                </a:lnTo>
                <a:lnTo>
                  <a:pt x="304203" y="33121"/>
                </a:lnTo>
                <a:lnTo>
                  <a:pt x="304203" y="0"/>
                </a:lnTo>
                <a:close/>
              </a:path>
            </a:pathLst>
          </a:custGeom>
          <a:solidFill>
            <a:srgbClr val="000000"/>
          </a:solidFill>
        </p:spPr>
        <p:txBody>
          <a:bodyPr wrap="square" lIns="0" tIns="0" rIns="0" bIns="0" rtlCol="0"/>
          <a:lstStyle/>
          <a:p/>
        </p:txBody>
      </p:sp>
      <p:sp>
        <p:nvSpPr>
          <p:cNvPr id="23" name="object 23"/>
          <p:cNvSpPr/>
          <p:nvPr/>
        </p:nvSpPr>
        <p:spPr>
          <a:xfrm>
            <a:off x="17107754" y="2781589"/>
            <a:ext cx="895349" cy="1266821"/>
          </a:xfrm>
          <a:prstGeom prst="rect">
            <a:avLst/>
          </a:prstGeom>
          <a:blipFill>
            <a:blip r:embed="rId4" cstate="print"/>
            <a:stretch>
              <a:fillRect/>
            </a:stretch>
          </a:blipFill>
        </p:spPr>
        <p:txBody>
          <a:bodyPr wrap="square" lIns="0" tIns="0" rIns="0" bIns="0" rtlCol="0"/>
          <a:lstStyle/>
          <a:p/>
        </p:txBody>
      </p:sp>
      <p:sp>
        <p:nvSpPr>
          <p:cNvPr id="24" name="object 24"/>
          <p:cNvSpPr txBox="1"/>
          <p:nvPr/>
        </p:nvSpPr>
        <p:spPr>
          <a:xfrm>
            <a:off x="841375" y="2907030"/>
            <a:ext cx="15797530" cy="3372485"/>
          </a:xfrm>
          <a:prstGeom prst="rect">
            <a:avLst/>
          </a:prstGeom>
        </p:spPr>
        <p:txBody>
          <a:bodyPr vert="horz" wrap="square" lIns="0" tIns="12700" rIns="0" bIns="0" rtlCol="0">
            <a:spAutoFit/>
          </a:bodyPr>
          <a:lstStyle/>
          <a:p>
            <a:pPr marL="12700" marR="5080" algn="just">
              <a:lnSpc>
                <a:spcPct val="115000"/>
              </a:lnSpc>
              <a:spcBef>
                <a:spcPts val="100"/>
              </a:spcBef>
            </a:pPr>
            <a:r>
              <a:rPr sz="3800" spc="-5" dirty="0">
                <a:latin typeface="Arial" panose="020B0604020202020204"/>
                <a:cs typeface="Arial" panose="020B0604020202020204"/>
              </a:rPr>
              <a:t>JavaScript is </a:t>
            </a:r>
            <a:r>
              <a:rPr sz="3800" dirty="0">
                <a:latin typeface="Arial" panose="020B0604020202020204"/>
                <a:cs typeface="Arial" panose="020B0604020202020204"/>
              </a:rPr>
              <a:t>a </a:t>
            </a:r>
            <a:r>
              <a:rPr sz="3800" spc="-5" dirty="0">
                <a:latin typeface="Arial" panose="020B0604020202020204"/>
                <a:cs typeface="Arial" panose="020B0604020202020204"/>
              </a:rPr>
              <a:t>object-based scripting language that is used to handle and  validate client-side data. JavaScript is also used for making the user  interface of the web pages more dynamic making it responsive to events  like the movement of the mouse, mouse click on </a:t>
            </a:r>
            <a:r>
              <a:rPr sz="3800" dirty="0">
                <a:latin typeface="Arial" panose="020B0604020202020204"/>
                <a:cs typeface="Arial" panose="020B0604020202020204"/>
              </a:rPr>
              <a:t>a </a:t>
            </a:r>
            <a:r>
              <a:rPr sz="3800" spc="-5" dirty="0">
                <a:latin typeface="Arial" panose="020B0604020202020204"/>
                <a:cs typeface="Arial" panose="020B0604020202020204"/>
              </a:rPr>
              <a:t>certain HTML element,  </a:t>
            </a:r>
            <a:r>
              <a:rPr sz="3800" dirty="0">
                <a:latin typeface="Arial" panose="020B0604020202020204"/>
                <a:cs typeface="Arial" panose="020B0604020202020204"/>
              </a:rPr>
              <a:t>a </a:t>
            </a:r>
            <a:r>
              <a:rPr sz="3800" spc="-5" dirty="0">
                <a:latin typeface="Arial" panose="020B0604020202020204"/>
                <a:cs typeface="Arial" panose="020B0604020202020204"/>
              </a:rPr>
              <a:t>button click etc using which we can improve the user</a:t>
            </a:r>
            <a:r>
              <a:rPr sz="3800" spc="-35" dirty="0">
                <a:latin typeface="Arial" panose="020B0604020202020204"/>
                <a:cs typeface="Arial" panose="020B0604020202020204"/>
              </a:rPr>
              <a:t> </a:t>
            </a:r>
            <a:r>
              <a:rPr sz="3800" spc="-5" dirty="0">
                <a:latin typeface="Arial" panose="020B0604020202020204"/>
                <a:cs typeface="Arial" panose="020B0604020202020204"/>
              </a:rPr>
              <a:t>experience.</a:t>
            </a:r>
            <a:endParaRPr sz="3800">
              <a:latin typeface="Arial" panose="020B0604020202020204"/>
              <a:cs typeface="Arial" panose="020B0604020202020204"/>
            </a:endParaRPr>
          </a:p>
        </p:txBody>
      </p:sp>
      <p:grpSp>
        <p:nvGrpSpPr>
          <p:cNvPr id="25" name="object 25"/>
          <p:cNvGrpSpPr/>
          <p:nvPr/>
        </p:nvGrpSpPr>
        <p:grpSpPr>
          <a:xfrm>
            <a:off x="0" y="6385041"/>
            <a:ext cx="18288000" cy="3902075"/>
            <a:chOff x="0" y="6385041"/>
            <a:chExt cx="18288000" cy="3902075"/>
          </a:xfrm>
        </p:grpSpPr>
        <p:sp>
          <p:nvSpPr>
            <p:cNvPr id="26" name="object 26"/>
            <p:cNvSpPr/>
            <p:nvPr/>
          </p:nvSpPr>
          <p:spPr>
            <a:xfrm>
              <a:off x="0" y="6385041"/>
              <a:ext cx="9123724" cy="3901958"/>
            </a:xfrm>
            <a:prstGeom prst="rect">
              <a:avLst/>
            </a:prstGeom>
            <a:blipFill>
              <a:blip r:embed="rId5" cstate="print"/>
              <a:stretch>
                <a:fillRect/>
              </a:stretch>
            </a:blipFill>
          </p:spPr>
          <p:txBody>
            <a:bodyPr wrap="square" lIns="0" tIns="0" rIns="0" bIns="0" rtlCol="0"/>
            <a:lstStyle/>
            <a:p/>
          </p:txBody>
        </p:sp>
        <p:sp>
          <p:nvSpPr>
            <p:cNvPr id="27" name="object 27"/>
            <p:cNvSpPr/>
            <p:nvPr/>
          </p:nvSpPr>
          <p:spPr>
            <a:xfrm>
              <a:off x="9144000" y="6385041"/>
              <a:ext cx="9143999" cy="3857640"/>
            </a:xfrm>
            <a:prstGeom prst="rect">
              <a:avLst/>
            </a:prstGeom>
            <a:blipFill>
              <a:blip r:embed="rId6" cstate="print"/>
              <a:stretch>
                <a:fillRect/>
              </a:stretch>
            </a:blipFill>
          </p:spPr>
          <p:txBody>
            <a:bodyPr wrap="square" lIns="0" tIns="0" rIns="0" bIns="0" rtlCol="0"/>
            <a:lstStyle/>
            <a:p/>
          </p:txBody>
        </p:sp>
      </p:grpSp>
      <p:sp>
        <p:nvSpPr>
          <p:cNvPr id="28" name="object 3"/>
          <p:cNvSpPr/>
          <p:nvPr/>
        </p:nvSpPr>
        <p:spPr>
          <a:xfrm>
            <a:off x="723479" y="2157197"/>
            <a:ext cx="16230600" cy="133350"/>
          </a:xfrm>
          <a:custGeom>
            <a:avLst/>
            <a:gdLst/>
            <a:ahLst/>
            <a:cxnLst/>
            <a:rect l="l" t="t" r="r" b="b"/>
            <a:pathLst>
              <a:path w="16230600" h="133350">
                <a:moveTo>
                  <a:pt x="16230600" y="133350"/>
                </a:moveTo>
                <a:lnTo>
                  <a:pt x="0" y="133350"/>
                </a:lnTo>
                <a:lnTo>
                  <a:pt x="0" y="0"/>
                </a:lnTo>
                <a:lnTo>
                  <a:pt x="16230600" y="0"/>
                </a:lnTo>
                <a:lnTo>
                  <a:pt x="16230600" y="133350"/>
                </a:lnTo>
                <a:close/>
              </a:path>
            </a:pathLst>
          </a:custGeom>
          <a:solidFill>
            <a:srgbClr val="A76D3A"/>
          </a:solidFill>
        </p:spPr>
        <p:txBody>
          <a:bodyPr wrap="square" lIns="0" tIns="0" rIns="0" bIns="0" rtlCol="0"/>
          <a:p/>
        </p:txBody>
      </p:sp>
      <p:sp>
        <p:nvSpPr>
          <p:cNvPr id="2" name="Slide Number Placeholder 1"/>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4A786"/>
          </a:solidFill>
        </p:spPr>
        <p:txBody>
          <a:bodyPr wrap="square" lIns="0" tIns="0" rIns="0" bIns="0" rtlCol="0"/>
          <a:lstStyle/>
          <a:p/>
        </p:txBody>
      </p:sp>
      <p:sp>
        <p:nvSpPr>
          <p:cNvPr id="4" name="object 4"/>
          <p:cNvSpPr txBox="1"/>
          <p:nvPr/>
        </p:nvSpPr>
        <p:spPr>
          <a:xfrm>
            <a:off x="1076419" y="2609293"/>
            <a:ext cx="10840085" cy="2282825"/>
          </a:xfrm>
          <a:prstGeom prst="rect">
            <a:avLst/>
          </a:prstGeom>
        </p:spPr>
        <p:txBody>
          <a:bodyPr vert="horz" wrap="square" lIns="0" tIns="116205" rIns="0" bIns="0" rtlCol="0">
            <a:spAutoFit/>
          </a:bodyPr>
          <a:lstStyle/>
          <a:p>
            <a:pPr marL="12700">
              <a:lnSpc>
                <a:spcPct val="100000"/>
              </a:lnSpc>
              <a:spcBef>
                <a:spcPts val="915"/>
              </a:spcBef>
            </a:pPr>
            <a:r>
              <a:rPr sz="4250" spc="-70" dirty="0">
                <a:solidFill>
                  <a:srgbClr val="FFFFFF"/>
                </a:solidFill>
                <a:latin typeface="Trebuchet MS" panose="020B0603020202020204"/>
                <a:cs typeface="Trebuchet MS" panose="020B0603020202020204"/>
              </a:rPr>
              <a:t>Adding</a:t>
            </a:r>
            <a:r>
              <a:rPr sz="4250" spc="-430" dirty="0">
                <a:solidFill>
                  <a:srgbClr val="FFFFFF"/>
                </a:solidFill>
                <a:latin typeface="Trebuchet MS" panose="020B0603020202020204"/>
                <a:cs typeface="Trebuchet MS" panose="020B0603020202020204"/>
              </a:rPr>
              <a:t> </a:t>
            </a:r>
            <a:r>
              <a:rPr sz="4250" spc="-60" dirty="0">
                <a:solidFill>
                  <a:srgbClr val="FFFFFF"/>
                </a:solidFill>
                <a:latin typeface="Trebuchet MS" panose="020B0603020202020204"/>
                <a:cs typeface="Trebuchet MS" panose="020B0603020202020204"/>
              </a:rPr>
              <a:t>HTML</a:t>
            </a:r>
            <a:endParaRPr sz="4250">
              <a:latin typeface="Trebuchet MS" panose="020B0603020202020204"/>
              <a:cs typeface="Trebuchet MS" panose="020B0603020202020204"/>
            </a:endParaRPr>
          </a:p>
          <a:p>
            <a:pPr marL="121285" marR="5080">
              <a:lnSpc>
                <a:spcPts val="5930"/>
              </a:lnSpc>
              <a:spcBef>
                <a:spcPts val="335"/>
              </a:spcBef>
            </a:pPr>
            <a:r>
              <a:rPr sz="4250" spc="-120" dirty="0">
                <a:solidFill>
                  <a:srgbClr val="FFFFFF"/>
                </a:solidFill>
                <a:latin typeface="Trebuchet MS" panose="020B0603020202020204"/>
                <a:cs typeface="Trebuchet MS" panose="020B0603020202020204"/>
              </a:rPr>
              <a:t>Html</a:t>
            </a:r>
            <a:r>
              <a:rPr sz="4250" spc="-425" dirty="0">
                <a:solidFill>
                  <a:srgbClr val="FFFFFF"/>
                </a:solidFill>
                <a:latin typeface="Trebuchet MS" panose="020B0603020202020204"/>
                <a:cs typeface="Trebuchet MS" panose="020B0603020202020204"/>
              </a:rPr>
              <a:t> </a:t>
            </a:r>
            <a:r>
              <a:rPr sz="4250" spc="-65" dirty="0">
                <a:solidFill>
                  <a:srgbClr val="FFFFFF"/>
                </a:solidFill>
                <a:latin typeface="Trebuchet MS" panose="020B0603020202020204"/>
                <a:cs typeface="Trebuchet MS" panose="020B0603020202020204"/>
              </a:rPr>
              <a:t>makes</a:t>
            </a:r>
            <a:r>
              <a:rPr sz="4250" spc="-420" dirty="0">
                <a:solidFill>
                  <a:srgbClr val="FFFFFF"/>
                </a:solidFill>
                <a:latin typeface="Trebuchet MS" panose="020B0603020202020204"/>
                <a:cs typeface="Trebuchet MS" panose="020B0603020202020204"/>
              </a:rPr>
              <a:t> </a:t>
            </a:r>
            <a:r>
              <a:rPr sz="4250" spc="-170" dirty="0">
                <a:solidFill>
                  <a:srgbClr val="FFFFFF"/>
                </a:solidFill>
                <a:latin typeface="Trebuchet MS" panose="020B0603020202020204"/>
                <a:cs typeface="Trebuchet MS" panose="020B0603020202020204"/>
              </a:rPr>
              <a:t>the</a:t>
            </a:r>
            <a:r>
              <a:rPr sz="4250" spc="-425" dirty="0">
                <a:solidFill>
                  <a:srgbClr val="FFFFFF"/>
                </a:solidFill>
                <a:latin typeface="Trebuchet MS" panose="020B0603020202020204"/>
                <a:cs typeface="Trebuchet MS" panose="020B0603020202020204"/>
              </a:rPr>
              <a:t> </a:t>
            </a:r>
            <a:r>
              <a:rPr sz="4250" spc="-80" dirty="0">
                <a:solidFill>
                  <a:srgbClr val="FFFFFF"/>
                </a:solidFill>
                <a:latin typeface="Trebuchet MS" panose="020B0603020202020204"/>
                <a:cs typeface="Trebuchet MS" panose="020B0603020202020204"/>
              </a:rPr>
              <a:t>page</a:t>
            </a:r>
            <a:r>
              <a:rPr sz="4250" spc="-420" dirty="0">
                <a:solidFill>
                  <a:srgbClr val="FFFFFF"/>
                </a:solidFill>
                <a:latin typeface="Trebuchet MS" panose="020B0603020202020204"/>
                <a:cs typeface="Trebuchet MS" panose="020B0603020202020204"/>
              </a:rPr>
              <a:t> </a:t>
            </a:r>
            <a:r>
              <a:rPr sz="4250" spc="-155" dirty="0">
                <a:solidFill>
                  <a:srgbClr val="FFFFFF"/>
                </a:solidFill>
                <a:latin typeface="Trebuchet MS" panose="020B0603020202020204"/>
                <a:cs typeface="Trebuchet MS" panose="020B0603020202020204"/>
              </a:rPr>
              <a:t>static</a:t>
            </a:r>
            <a:r>
              <a:rPr sz="4250" spc="-420" dirty="0">
                <a:solidFill>
                  <a:srgbClr val="FFFFFF"/>
                </a:solidFill>
                <a:latin typeface="Trebuchet MS" panose="020B0603020202020204"/>
                <a:cs typeface="Trebuchet MS" panose="020B0603020202020204"/>
              </a:rPr>
              <a:t> </a:t>
            </a:r>
            <a:r>
              <a:rPr sz="4250" spc="-100" dirty="0">
                <a:solidFill>
                  <a:srgbClr val="FFFFFF"/>
                </a:solidFill>
                <a:latin typeface="Trebuchet MS" panose="020B0603020202020204"/>
                <a:cs typeface="Trebuchet MS" panose="020B0603020202020204"/>
              </a:rPr>
              <a:t>but</a:t>
            </a:r>
            <a:r>
              <a:rPr sz="4250" spc="-425" dirty="0">
                <a:solidFill>
                  <a:srgbClr val="FFFFFF"/>
                </a:solidFill>
                <a:latin typeface="Trebuchet MS" panose="020B0603020202020204"/>
                <a:cs typeface="Trebuchet MS" panose="020B0603020202020204"/>
              </a:rPr>
              <a:t> </a:t>
            </a:r>
            <a:r>
              <a:rPr sz="4250" spc="-95" dirty="0">
                <a:solidFill>
                  <a:srgbClr val="FFFFFF"/>
                </a:solidFill>
                <a:latin typeface="Trebuchet MS" panose="020B0603020202020204"/>
                <a:cs typeface="Trebuchet MS" panose="020B0603020202020204"/>
              </a:rPr>
              <a:t>JavaScript</a:t>
            </a:r>
            <a:r>
              <a:rPr sz="4250" spc="-420" dirty="0">
                <a:solidFill>
                  <a:srgbClr val="FFFFFF"/>
                </a:solidFill>
                <a:latin typeface="Trebuchet MS" panose="020B0603020202020204"/>
                <a:cs typeface="Trebuchet MS" panose="020B0603020202020204"/>
              </a:rPr>
              <a:t> </a:t>
            </a:r>
            <a:r>
              <a:rPr sz="4250" spc="-15" dirty="0">
                <a:solidFill>
                  <a:srgbClr val="FFFFFF"/>
                </a:solidFill>
                <a:latin typeface="Trebuchet MS" panose="020B0603020202020204"/>
                <a:cs typeface="Trebuchet MS" panose="020B0603020202020204"/>
              </a:rPr>
              <a:t>adds  </a:t>
            </a:r>
            <a:r>
              <a:rPr sz="4250" spc="-85" dirty="0">
                <a:solidFill>
                  <a:srgbClr val="FFFFFF"/>
                </a:solidFill>
                <a:latin typeface="Trebuchet MS" panose="020B0603020202020204"/>
                <a:cs typeface="Trebuchet MS" panose="020B0603020202020204"/>
              </a:rPr>
              <a:t>dynamic</a:t>
            </a:r>
            <a:r>
              <a:rPr sz="4250" spc="-430" dirty="0">
                <a:solidFill>
                  <a:srgbClr val="FFFFFF"/>
                </a:solidFill>
                <a:latin typeface="Trebuchet MS" panose="020B0603020202020204"/>
                <a:cs typeface="Trebuchet MS" panose="020B0603020202020204"/>
              </a:rPr>
              <a:t> </a:t>
            </a:r>
            <a:r>
              <a:rPr sz="4250" spc="-35" dirty="0">
                <a:solidFill>
                  <a:srgbClr val="FFFFFF"/>
                </a:solidFill>
                <a:latin typeface="Trebuchet MS" panose="020B0603020202020204"/>
                <a:cs typeface="Trebuchet MS" panose="020B0603020202020204"/>
              </a:rPr>
              <a:t>and</a:t>
            </a:r>
            <a:r>
              <a:rPr sz="4250" spc="-425" dirty="0">
                <a:solidFill>
                  <a:srgbClr val="FFFFFF"/>
                </a:solidFill>
                <a:latin typeface="Trebuchet MS" panose="020B0603020202020204"/>
                <a:cs typeface="Trebuchet MS" panose="020B0603020202020204"/>
              </a:rPr>
              <a:t> </a:t>
            </a:r>
            <a:r>
              <a:rPr sz="4250" spc="-175" dirty="0">
                <a:solidFill>
                  <a:srgbClr val="FFFFFF"/>
                </a:solidFill>
                <a:latin typeface="Trebuchet MS" panose="020B0603020202020204"/>
                <a:cs typeface="Trebuchet MS" panose="020B0603020202020204"/>
              </a:rPr>
              <a:t>interactive</a:t>
            </a:r>
            <a:r>
              <a:rPr sz="4250" spc="-425" dirty="0">
                <a:solidFill>
                  <a:srgbClr val="FFFFFF"/>
                </a:solidFill>
                <a:latin typeface="Trebuchet MS" panose="020B0603020202020204"/>
                <a:cs typeface="Trebuchet MS" panose="020B0603020202020204"/>
              </a:rPr>
              <a:t> </a:t>
            </a:r>
            <a:r>
              <a:rPr sz="4250" spc="-130" dirty="0">
                <a:solidFill>
                  <a:srgbClr val="FFFFFF"/>
                </a:solidFill>
                <a:latin typeface="Trebuchet MS" panose="020B0603020202020204"/>
                <a:cs typeface="Trebuchet MS" panose="020B0603020202020204"/>
              </a:rPr>
              <a:t>content</a:t>
            </a:r>
            <a:r>
              <a:rPr sz="4250" spc="-425" dirty="0">
                <a:solidFill>
                  <a:srgbClr val="FFFFFF"/>
                </a:solidFill>
                <a:latin typeface="Trebuchet MS" panose="020B0603020202020204"/>
                <a:cs typeface="Trebuchet MS" panose="020B0603020202020204"/>
              </a:rPr>
              <a:t> </a:t>
            </a:r>
            <a:r>
              <a:rPr sz="4250" spc="-125" dirty="0">
                <a:solidFill>
                  <a:srgbClr val="FFFFFF"/>
                </a:solidFill>
                <a:latin typeface="Trebuchet MS" panose="020B0603020202020204"/>
                <a:cs typeface="Trebuchet MS" panose="020B0603020202020204"/>
              </a:rPr>
              <a:t>to</a:t>
            </a:r>
            <a:r>
              <a:rPr sz="4250" spc="-430" dirty="0">
                <a:solidFill>
                  <a:srgbClr val="FFFFFF"/>
                </a:solidFill>
                <a:latin typeface="Trebuchet MS" panose="020B0603020202020204"/>
                <a:cs typeface="Trebuchet MS" panose="020B0603020202020204"/>
              </a:rPr>
              <a:t> </a:t>
            </a:r>
            <a:r>
              <a:rPr sz="4250" spc="-330" dirty="0">
                <a:solidFill>
                  <a:srgbClr val="FFFFFF"/>
                </a:solidFill>
                <a:latin typeface="Trebuchet MS" panose="020B0603020202020204"/>
                <a:cs typeface="Trebuchet MS" panose="020B0603020202020204"/>
              </a:rPr>
              <a:t>it.</a:t>
            </a:r>
            <a:endParaRPr sz="4250">
              <a:latin typeface="Trebuchet MS" panose="020B0603020202020204"/>
              <a:cs typeface="Trebuchet MS" panose="020B0603020202020204"/>
            </a:endParaRPr>
          </a:p>
        </p:txBody>
      </p:sp>
      <p:sp>
        <p:nvSpPr>
          <p:cNvPr id="5" name="object 5"/>
          <p:cNvSpPr/>
          <p:nvPr/>
        </p:nvSpPr>
        <p:spPr>
          <a:xfrm>
            <a:off x="17314560" y="820899"/>
            <a:ext cx="481316" cy="113387"/>
          </a:xfrm>
          <a:prstGeom prst="rect">
            <a:avLst/>
          </a:prstGeom>
          <a:blipFill>
            <a:blip r:embed="rId1" cstate="print"/>
            <a:stretch>
              <a:fillRect/>
            </a:stretch>
          </a:blipFill>
        </p:spPr>
        <p:txBody>
          <a:bodyPr wrap="square" lIns="0" tIns="0" rIns="0" bIns="0" rtlCol="0"/>
          <a:lstStyle/>
          <a:p/>
        </p:txBody>
      </p:sp>
      <p:grpSp>
        <p:nvGrpSpPr>
          <p:cNvPr id="6" name="object 6"/>
          <p:cNvGrpSpPr/>
          <p:nvPr/>
        </p:nvGrpSpPr>
        <p:grpSpPr>
          <a:xfrm>
            <a:off x="17259658" y="985620"/>
            <a:ext cx="590550" cy="673735"/>
            <a:chOff x="17259658" y="985620"/>
            <a:chExt cx="590550" cy="673735"/>
          </a:xfrm>
        </p:grpSpPr>
        <p:sp>
          <p:nvSpPr>
            <p:cNvPr id="7" name="object 7"/>
            <p:cNvSpPr/>
            <p:nvPr/>
          </p:nvSpPr>
          <p:spPr>
            <a:xfrm>
              <a:off x="17259658" y="985620"/>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8" name="object 8"/>
            <p:cNvSpPr/>
            <p:nvPr/>
          </p:nvSpPr>
          <p:spPr>
            <a:xfrm>
              <a:off x="17554696" y="1035179"/>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9" name="object 9"/>
            <p:cNvSpPr/>
            <p:nvPr/>
          </p:nvSpPr>
          <p:spPr>
            <a:xfrm>
              <a:off x="17369462" y="1109509"/>
              <a:ext cx="185234" cy="224808"/>
            </a:xfrm>
            <a:prstGeom prst="rect">
              <a:avLst/>
            </a:prstGeom>
            <a:blipFill>
              <a:blip r:embed="rId2" cstate="print"/>
              <a:stretch>
                <a:fillRect/>
              </a:stretch>
            </a:blipFill>
          </p:spPr>
          <p:txBody>
            <a:bodyPr wrap="square" lIns="0" tIns="0" rIns="0" bIns="0" rtlCol="0"/>
            <a:lstStyle/>
            <a:p/>
          </p:txBody>
        </p:sp>
        <p:sp>
          <p:nvSpPr>
            <p:cNvPr id="10" name="object 10"/>
            <p:cNvSpPr/>
            <p:nvPr/>
          </p:nvSpPr>
          <p:spPr>
            <a:xfrm>
              <a:off x="17392687" y="1371490"/>
              <a:ext cx="162009" cy="159004"/>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17554435" y="1109509"/>
              <a:ext cx="185420" cy="421005"/>
            </a:xfrm>
            <a:custGeom>
              <a:avLst/>
              <a:gdLst/>
              <a:ahLst/>
              <a:cxnLst/>
              <a:rect l="l" t="t" r="r" b="b"/>
              <a:pathLst>
                <a:path w="185419" h="421005">
                  <a:moveTo>
                    <a:pt x="171716" y="150495"/>
                  </a:moveTo>
                  <a:lnTo>
                    <a:pt x="0" y="150495"/>
                  </a:lnTo>
                  <a:lnTo>
                    <a:pt x="0" y="224815"/>
                  </a:lnTo>
                  <a:lnTo>
                    <a:pt x="90970" y="224815"/>
                  </a:lnTo>
                  <a:lnTo>
                    <a:pt x="82397" y="321221"/>
                  </a:lnTo>
                  <a:lnTo>
                    <a:pt x="0" y="343623"/>
                  </a:lnTo>
                  <a:lnTo>
                    <a:pt x="0" y="420941"/>
                  </a:lnTo>
                  <a:lnTo>
                    <a:pt x="151434" y="378726"/>
                  </a:lnTo>
                  <a:lnTo>
                    <a:pt x="169913" y="170434"/>
                  </a:lnTo>
                  <a:lnTo>
                    <a:pt x="171716" y="150495"/>
                  </a:lnTo>
                  <a:close/>
                </a:path>
                <a:path w="185419" h="421005">
                  <a:moveTo>
                    <a:pt x="185039" y="0"/>
                  </a:moveTo>
                  <a:lnTo>
                    <a:pt x="0" y="0"/>
                  </a:lnTo>
                  <a:lnTo>
                    <a:pt x="0" y="74345"/>
                  </a:lnTo>
                  <a:lnTo>
                    <a:pt x="178422" y="74345"/>
                  </a:lnTo>
                  <a:lnTo>
                    <a:pt x="185039" y="0"/>
                  </a:lnTo>
                  <a:close/>
                </a:path>
              </a:pathLst>
            </a:custGeom>
            <a:solidFill>
              <a:srgbClr val="FFFFFF"/>
            </a:solidFill>
          </p:spPr>
          <p:txBody>
            <a:bodyPr wrap="square" lIns="0" tIns="0" rIns="0" bIns="0" rtlCol="0"/>
            <a:lstStyle/>
            <a:p/>
          </p:txBody>
        </p:sp>
      </p:grpSp>
      <p:sp>
        <p:nvSpPr>
          <p:cNvPr id="12" name="object 12"/>
          <p:cNvSpPr/>
          <p:nvPr/>
        </p:nvSpPr>
        <p:spPr>
          <a:xfrm>
            <a:off x="17409008" y="1806650"/>
            <a:ext cx="304800" cy="114935"/>
          </a:xfrm>
          <a:custGeom>
            <a:avLst/>
            <a:gdLst/>
            <a:ahLst/>
            <a:cxnLst/>
            <a:rect l="l" t="t" r="r" b="b"/>
            <a:pathLst>
              <a:path w="304800" h="114935">
                <a:moveTo>
                  <a:pt x="89471" y="0"/>
                </a:moveTo>
                <a:lnTo>
                  <a:pt x="0" y="0"/>
                </a:lnTo>
                <a:lnTo>
                  <a:pt x="0" y="38214"/>
                </a:lnTo>
                <a:lnTo>
                  <a:pt x="0" y="75158"/>
                </a:lnTo>
                <a:lnTo>
                  <a:pt x="0" y="113385"/>
                </a:lnTo>
                <a:lnTo>
                  <a:pt x="89471" y="113385"/>
                </a:lnTo>
                <a:lnTo>
                  <a:pt x="89471" y="75158"/>
                </a:lnTo>
                <a:lnTo>
                  <a:pt x="37414" y="75158"/>
                </a:lnTo>
                <a:lnTo>
                  <a:pt x="37414" y="38214"/>
                </a:lnTo>
                <a:lnTo>
                  <a:pt x="89471" y="38214"/>
                </a:lnTo>
                <a:lnTo>
                  <a:pt x="89471" y="0"/>
                </a:lnTo>
                <a:close/>
              </a:path>
              <a:path w="304800" h="114935">
                <a:moveTo>
                  <a:pt x="196837" y="0"/>
                </a:moveTo>
                <a:lnTo>
                  <a:pt x="107365" y="0"/>
                </a:lnTo>
                <a:lnTo>
                  <a:pt x="107365" y="33121"/>
                </a:lnTo>
                <a:lnTo>
                  <a:pt x="107365" y="39484"/>
                </a:lnTo>
                <a:lnTo>
                  <a:pt x="107365" y="73888"/>
                </a:lnTo>
                <a:lnTo>
                  <a:pt x="159435" y="73888"/>
                </a:lnTo>
                <a:lnTo>
                  <a:pt x="159435" y="80264"/>
                </a:lnTo>
                <a:lnTo>
                  <a:pt x="107365" y="80264"/>
                </a:lnTo>
                <a:lnTo>
                  <a:pt x="107365" y="114655"/>
                </a:lnTo>
                <a:lnTo>
                  <a:pt x="196837" y="114655"/>
                </a:lnTo>
                <a:lnTo>
                  <a:pt x="196837" y="80264"/>
                </a:lnTo>
                <a:lnTo>
                  <a:pt x="196837" y="73888"/>
                </a:lnTo>
                <a:lnTo>
                  <a:pt x="196837" y="39484"/>
                </a:lnTo>
                <a:lnTo>
                  <a:pt x="144792" y="39484"/>
                </a:lnTo>
                <a:lnTo>
                  <a:pt x="144792" y="33121"/>
                </a:lnTo>
                <a:lnTo>
                  <a:pt x="196837" y="33121"/>
                </a:lnTo>
                <a:lnTo>
                  <a:pt x="196837" y="0"/>
                </a:lnTo>
                <a:close/>
              </a:path>
              <a:path w="304800" h="114935">
                <a:moveTo>
                  <a:pt x="304203" y="0"/>
                </a:moveTo>
                <a:lnTo>
                  <a:pt x="214731" y="0"/>
                </a:lnTo>
                <a:lnTo>
                  <a:pt x="214731" y="33121"/>
                </a:lnTo>
                <a:lnTo>
                  <a:pt x="214731" y="39484"/>
                </a:lnTo>
                <a:lnTo>
                  <a:pt x="214731" y="73888"/>
                </a:lnTo>
                <a:lnTo>
                  <a:pt x="266776" y="73888"/>
                </a:lnTo>
                <a:lnTo>
                  <a:pt x="266776" y="80264"/>
                </a:lnTo>
                <a:lnTo>
                  <a:pt x="214731" y="80264"/>
                </a:lnTo>
                <a:lnTo>
                  <a:pt x="214731" y="114655"/>
                </a:lnTo>
                <a:lnTo>
                  <a:pt x="304203" y="114655"/>
                </a:lnTo>
                <a:lnTo>
                  <a:pt x="304203" y="80264"/>
                </a:lnTo>
                <a:lnTo>
                  <a:pt x="304203" y="73888"/>
                </a:lnTo>
                <a:lnTo>
                  <a:pt x="304203" y="39484"/>
                </a:lnTo>
                <a:lnTo>
                  <a:pt x="252133" y="39484"/>
                </a:lnTo>
                <a:lnTo>
                  <a:pt x="252133" y="33121"/>
                </a:lnTo>
                <a:lnTo>
                  <a:pt x="304203" y="33121"/>
                </a:lnTo>
                <a:lnTo>
                  <a:pt x="304203" y="0"/>
                </a:lnTo>
                <a:close/>
              </a:path>
            </a:pathLst>
          </a:custGeom>
          <a:solidFill>
            <a:srgbClr val="000000"/>
          </a:solidFill>
        </p:spPr>
        <p:txBody>
          <a:bodyPr wrap="square" lIns="0" tIns="0" rIns="0" bIns="0" rtlCol="0"/>
          <a:lstStyle/>
          <a:p/>
        </p:txBody>
      </p:sp>
      <p:grpSp>
        <p:nvGrpSpPr>
          <p:cNvPr id="13" name="object 13"/>
          <p:cNvGrpSpPr/>
          <p:nvPr/>
        </p:nvGrpSpPr>
        <p:grpSpPr>
          <a:xfrm>
            <a:off x="17270144" y="1971362"/>
            <a:ext cx="590550" cy="673735"/>
            <a:chOff x="17270144" y="1971362"/>
            <a:chExt cx="590550" cy="673735"/>
          </a:xfrm>
        </p:grpSpPr>
        <p:sp>
          <p:nvSpPr>
            <p:cNvPr id="14" name="object 14"/>
            <p:cNvSpPr/>
            <p:nvPr/>
          </p:nvSpPr>
          <p:spPr>
            <a:xfrm>
              <a:off x="17270144" y="1971362"/>
              <a:ext cx="590550" cy="673735"/>
            </a:xfrm>
            <a:custGeom>
              <a:avLst/>
              <a:gdLst/>
              <a:ahLst/>
              <a:cxnLst/>
              <a:rect l="l" t="t" r="r" b="b"/>
              <a:pathLst>
                <a:path w="590550" h="673735">
                  <a:moveTo>
                    <a:pt x="294668" y="673455"/>
                  </a:moveTo>
                  <a:lnTo>
                    <a:pt x="53696" y="606139"/>
                  </a:lnTo>
                  <a:lnTo>
                    <a:pt x="0" y="9"/>
                  </a:lnTo>
                  <a:lnTo>
                    <a:pt x="590053" y="0"/>
                  </a:lnTo>
                  <a:lnTo>
                    <a:pt x="536322" y="606036"/>
                  </a:lnTo>
                  <a:lnTo>
                    <a:pt x="294668" y="673455"/>
                  </a:lnTo>
                  <a:close/>
                </a:path>
              </a:pathLst>
            </a:custGeom>
            <a:solidFill>
              <a:srgbClr val="254DE3"/>
            </a:solidFill>
          </p:spPr>
          <p:txBody>
            <a:bodyPr wrap="square" lIns="0" tIns="0" rIns="0" bIns="0" rtlCol="0"/>
            <a:lstStyle/>
            <a:p/>
          </p:txBody>
        </p:sp>
        <p:sp>
          <p:nvSpPr>
            <p:cNvPr id="15" name="object 15"/>
            <p:cNvSpPr/>
            <p:nvPr/>
          </p:nvSpPr>
          <p:spPr>
            <a:xfrm>
              <a:off x="17565182" y="2020920"/>
              <a:ext cx="241300" cy="572770"/>
            </a:xfrm>
            <a:custGeom>
              <a:avLst/>
              <a:gdLst/>
              <a:ahLst/>
              <a:cxnLst/>
              <a:rect l="l" t="t" r="r" b="b"/>
              <a:pathLst>
                <a:path w="241300" h="572769">
                  <a:moveTo>
                    <a:pt x="0" y="572355"/>
                  </a:moveTo>
                  <a:lnTo>
                    <a:pt x="0" y="0"/>
                  </a:lnTo>
                  <a:lnTo>
                    <a:pt x="241202" y="6"/>
                  </a:lnTo>
                  <a:lnTo>
                    <a:pt x="195265" y="517894"/>
                  </a:lnTo>
                  <a:lnTo>
                    <a:pt x="0" y="572355"/>
                  </a:lnTo>
                  <a:close/>
                </a:path>
              </a:pathLst>
            </a:custGeom>
            <a:solidFill>
              <a:srgbClr val="2965F1"/>
            </a:solidFill>
          </p:spPr>
          <p:txBody>
            <a:bodyPr wrap="square" lIns="0" tIns="0" rIns="0" bIns="0" rtlCol="0"/>
            <a:lstStyle/>
            <a:p/>
          </p:txBody>
        </p:sp>
        <p:sp>
          <p:nvSpPr>
            <p:cNvPr id="16" name="object 16"/>
            <p:cNvSpPr/>
            <p:nvPr/>
          </p:nvSpPr>
          <p:spPr>
            <a:xfrm>
              <a:off x="17379938" y="2095258"/>
              <a:ext cx="185420" cy="225425"/>
            </a:xfrm>
            <a:custGeom>
              <a:avLst/>
              <a:gdLst/>
              <a:ahLst/>
              <a:cxnLst/>
              <a:rect l="l" t="t" r="r" b="b"/>
              <a:pathLst>
                <a:path w="185419" h="225425">
                  <a:moveTo>
                    <a:pt x="185242" y="150482"/>
                  </a:moveTo>
                  <a:lnTo>
                    <a:pt x="13309" y="150482"/>
                  </a:lnTo>
                  <a:lnTo>
                    <a:pt x="19926" y="224802"/>
                  </a:lnTo>
                  <a:lnTo>
                    <a:pt x="185242" y="224802"/>
                  </a:lnTo>
                  <a:lnTo>
                    <a:pt x="185242" y="150482"/>
                  </a:lnTo>
                  <a:close/>
                </a:path>
                <a:path w="185419" h="225425">
                  <a:moveTo>
                    <a:pt x="185242" y="0"/>
                  </a:moveTo>
                  <a:lnTo>
                    <a:pt x="0" y="0"/>
                  </a:lnTo>
                  <a:lnTo>
                    <a:pt x="6718" y="74345"/>
                  </a:lnTo>
                  <a:lnTo>
                    <a:pt x="185242" y="74345"/>
                  </a:lnTo>
                  <a:lnTo>
                    <a:pt x="185242" y="0"/>
                  </a:lnTo>
                  <a:close/>
                </a:path>
              </a:pathLst>
            </a:custGeom>
            <a:solidFill>
              <a:srgbClr val="EBEBEB"/>
            </a:solidFill>
          </p:spPr>
          <p:txBody>
            <a:bodyPr wrap="square" lIns="0" tIns="0" rIns="0" bIns="0" rtlCol="0"/>
            <a:lstStyle/>
            <a:p/>
          </p:txBody>
        </p:sp>
        <p:sp>
          <p:nvSpPr>
            <p:cNvPr id="17" name="object 17"/>
            <p:cNvSpPr/>
            <p:nvPr/>
          </p:nvSpPr>
          <p:spPr>
            <a:xfrm>
              <a:off x="17403173" y="2357232"/>
              <a:ext cx="162009" cy="159004"/>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17564928" y="2095250"/>
              <a:ext cx="185420" cy="421005"/>
            </a:xfrm>
            <a:custGeom>
              <a:avLst/>
              <a:gdLst/>
              <a:ahLst/>
              <a:cxnLst/>
              <a:rect l="l" t="t" r="r" b="b"/>
              <a:pathLst>
                <a:path w="185419" h="421005">
                  <a:moveTo>
                    <a:pt x="0" y="420939"/>
                  </a:moveTo>
                  <a:lnTo>
                    <a:pt x="0" y="343613"/>
                  </a:lnTo>
                  <a:lnTo>
                    <a:pt x="82390" y="321220"/>
                  </a:lnTo>
                  <a:lnTo>
                    <a:pt x="90971" y="224808"/>
                  </a:lnTo>
                  <a:lnTo>
                    <a:pt x="0" y="224808"/>
                  </a:lnTo>
                  <a:lnTo>
                    <a:pt x="0" y="150484"/>
                  </a:lnTo>
                  <a:lnTo>
                    <a:pt x="97378" y="150484"/>
                  </a:lnTo>
                  <a:lnTo>
                    <a:pt x="104086" y="74346"/>
                  </a:lnTo>
                  <a:lnTo>
                    <a:pt x="0" y="74346"/>
                  </a:lnTo>
                  <a:lnTo>
                    <a:pt x="0" y="0"/>
                  </a:lnTo>
                  <a:lnTo>
                    <a:pt x="185042" y="0"/>
                  </a:lnTo>
                  <a:lnTo>
                    <a:pt x="171719" y="150484"/>
                  </a:lnTo>
                  <a:lnTo>
                    <a:pt x="169915" y="170433"/>
                  </a:lnTo>
                  <a:lnTo>
                    <a:pt x="151434" y="378714"/>
                  </a:lnTo>
                  <a:lnTo>
                    <a:pt x="0" y="420939"/>
                  </a:lnTo>
                  <a:close/>
                </a:path>
              </a:pathLst>
            </a:custGeom>
            <a:solidFill>
              <a:srgbClr val="FFFFFF"/>
            </a:solidFill>
          </p:spPr>
          <p:txBody>
            <a:bodyPr wrap="square" lIns="0" tIns="0" rIns="0" bIns="0" rtlCol="0"/>
            <a:lstStyle/>
            <a:p/>
          </p:txBody>
        </p:sp>
      </p:grpSp>
      <p:sp>
        <p:nvSpPr>
          <p:cNvPr id="19" name="object 19"/>
          <p:cNvSpPr/>
          <p:nvPr/>
        </p:nvSpPr>
        <p:spPr>
          <a:xfrm>
            <a:off x="17107754" y="2781598"/>
            <a:ext cx="895349" cy="1266815"/>
          </a:xfrm>
          <a:prstGeom prst="rect">
            <a:avLst/>
          </a:prstGeom>
          <a:blipFill>
            <a:blip r:embed="rId4" cstate="print"/>
            <a:stretch>
              <a:fillRect/>
            </a:stretch>
          </a:blipFill>
        </p:spPr>
        <p:txBody>
          <a:bodyPr wrap="square" lIns="0" tIns="0" rIns="0" bIns="0" rtlCol="0"/>
          <a:lstStyle/>
          <a:p/>
        </p:txBody>
      </p:sp>
      <p:sp>
        <p:nvSpPr>
          <p:cNvPr id="20" name="object 20"/>
          <p:cNvSpPr/>
          <p:nvPr/>
        </p:nvSpPr>
        <p:spPr>
          <a:xfrm>
            <a:off x="710641" y="2432303"/>
            <a:ext cx="15878175" cy="76200"/>
          </a:xfrm>
          <a:custGeom>
            <a:avLst/>
            <a:gdLst/>
            <a:ahLst/>
            <a:cxnLst/>
            <a:rect l="l" t="t" r="r" b="b"/>
            <a:pathLst>
              <a:path w="15878175" h="76200">
                <a:moveTo>
                  <a:pt x="15878175" y="76200"/>
                </a:moveTo>
                <a:lnTo>
                  <a:pt x="0" y="76200"/>
                </a:lnTo>
                <a:lnTo>
                  <a:pt x="0" y="0"/>
                </a:lnTo>
                <a:lnTo>
                  <a:pt x="15878175" y="0"/>
                </a:lnTo>
                <a:lnTo>
                  <a:pt x="15878175" y="76200"/>
                </a:lnTo>
                <a:close/>
              </a:path>
            </a:pathLst>
          </a:custGeom>
          <a:solidFill>
            <a:srgbClr val="FFFFFF"/>
          </a:solidFill>
        </p:spPr>
        <p:txBody>
          <a:bodyPr wrap="square" lIns="0" tIns="0" rIns="0" bIns="0" rtlCol="0"/>
          <a:lstStyle/>
          <a:p/>
        </p:txBody>
      </p:sp>
      <p:sp>
        <p:nvSpPr>
          <p:cNvPr id="21" name="object 21"/>
          <p:cNvSpPr/>
          <p:nvPr/>
        </p:nvSpPr>
        <p:spPr>
          <a:xfrm>
            <a:off x="464905" y="820899"/>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22" name="object 22"/>
          <p:cNvSpPr/>
          <p:nvPr/>
        </p:nvSpPr>
        <p:spPr>
          <a:xfrm>
            <a:off x="464905" y="1026712"/>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23" name="object 23"/>
          <p:cNvSpPr/>
          <p:nvPr/>
        </p:nvSpPr>
        <p:spPr>
          <a:xfrm>
            <a:off x="464905" y="1232522"/>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24" name="object 24"/>
          <p:cNvSpPr/>
          <p:nvPr/>
        </p:nvSpPr>
        <p:spPr>
          <a:xfrm>
            <a:off x="0" y="5143499"/>
            <a:ext cx="18287999" cy="5143499"/>
          </a:xfrm>
          <a:prstGeom prst="rect">
            <a:avLst/>
          </a:prstGeom>
          <a:blipFill>
            <a:blip r:embed="rId5" cstate="print"/>
            <a:stretch>
              <a:fillRect/>
            </a:stretch>
          </a:blipFill>
        </p:spPr>
        <p:txBody>
          <a:bodyPr wrap="square" lIns="0" tIns="0" rIns="0" bIns="0" rtlCol="0"/>
          <a:lstStyle/>
          <a:p/>
        </p:txBody>
      </p:sp>
      <p:sp>
        <p:nvSpPr>
          <p:cNvPr id="25" name="Title 24"/>
          <p:cNvSpPr/>
          <p:nvPr>
            <p:ph type="title"/>
          </p:nvPr>
        </p:nvSpPr>
        <p:spPr>
          <a:xfrm>
            <a:off x="1365250" y="591820"/>
            <a:ext cx="14954250" cy="1523365"/>
          </a:xfrm>
        </p:spPr>
        <p:txBody>
          <a:bodyPr wrap="square"/>
          <a:p>
            <a:r>
              <a:rPr lang="en-IN" altLang="en-US">
                <a:solidFill>
                  <a:schemeClr val="bg1"/>
                </a:solidFill>
                <a:latin typeface="+mj-ea"/>
                <a:cs typeface="+mj-ea"/>
              </a:rPr>
              <a:t>JavaScript Button Code</a:t>
            </a:r>
            <a:endParaRPr lang="en-IN" altLang="en-US">
              <a:solidFill>
                <a:schemeClr val="bg1"/>
              </a:solidFill>
              <a:latin typeface="+mj-ea"/>
              <a:cs typeface="+mj-ea"/>
            </a:endParaRPr>
          </a:p>
        </p:txBody>
      </p:sp>
      <p:sp>
        <p:nvSpPr>
          <p:cNvPr id="3" name="Slide Number Placeholder 2"/>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19175" y="2432660"/>
            <a:ext cx="9525" cy="2447925"/>
          </a:xfrm>
          <a:custGeom>
            <a:avLst/>
            <a:gdLst/>
            <a:ahLst/>
            <a:cxnLst/>
            <a:rect l="l" t="t" r="r" b="b"/>
            <a:pathLst>
              <a:path w="9525" h="2447925">
                <a:moveTo>
                  <a:pt x="9525" y="2447925"/>
                </a:moveTo>
                <a:lnTo>
                  <a:pt x="0" y="2447925"/>
                </a:lnTo>
                <a:lnTo>
                  <a:pt x="0" y="0"/>
                </a:lnTo>
                <a:lnTo>
                  <a:pt x="9525" y="0"/>
                </a:lnTo>
                <a:lnTo>
                  <a:pt x="9525" y="2447925"/>
                </a:lnTo>
                <a:close/>
              </a:path>
            </a:pathLst>
          </a:custGeom>
          <a:solidFill>
            <a:srgbClr val="524F4E"/>
          </a:solidFill>
        </p:spPr>
        <p:txBody>
          <a:bodyPr wrap="square" lIns="0" tIns="0" rIns="0" bIns="0" rtlCol="0"/>
          <a:lstStyle/>
          <a:p/>
        </p:txBody>
      </p:sp>
      <p:sp>
        <p:nvSpPr>
          <p:cNvPr id="3" name="object 3"/>
          <p:cNvSpPr/>
          <p:nvPr/>
        </p:nvSpPr>
        <p:spPr>
          <a:xfrm>
            <a:off x="17105345" y="9258300"/>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4" name="object 4"/>
          <p:cNvSpPr/>
          <p:nvPr/>
        </p:nvSpPr>
        <p:spPr>
          <a:xfrm>
            <a:off x="17105345" y="9451024"/>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5" name="object 5"/>
          <p:cNvSpPr/>
          <p:nvPr/>
        </p:nvSpPr>
        <p:spPr>
          <a:xfrm>
            <a:off x="17105345" y="9643719"/>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6" name="object 6"/>
          <p:cNvSpPr/>
          <p:nvPr/>
        </p:nvSpPr>
        <p:spPr>
          <a:xfrm>
            <a:off x="0" y="1502950"/>
            <a:ext cx="14982839" cy="8782037"/>
          </a:xfrm>
          <a:prstGeom prst="rect">
            <a:avLst/>
          </a:prstGeom>
          <a:blipFill>
            <a:blip r:embed="rId1" cstate="print"/>
            <a:stretch>
              <a:fillRect/>
            </a:stretch>
          </a:blipFill>
        </p:spPr>
        <p:txBody>
          <a:bodyPr wrap="square" lIns="0" tIns="0" rIns="0" bIns="0" rtlCol="0"/>
          <a:lstStyle/>
          <a:p/>
        </p:txBody>
      </p:sp>
      <p:sp>
        <p:nvSpPr>
          <p:cNvPr id="7" name="object 7"/>
          <p:cNvSpPr txBox="1">
            <a:spLocks noGrp="1"/>
          </p:cNvSpPr>
          <p:nvPr>
            <p:ph type="title"/>
          </p:nvPr>
        </p:nvSpPr>
        <p:spPr>
          <a:xfrm>
            <a:off x="502642" y="547321"/>
            <a:ext cx="3845560" cy="619760"/>
          </a:xfrm>
          <a:prstGeom prst="rect">
            <a:avLst/>
          </a:prstGeom>
        </p:spPr>
        <p:txBody>
          <a:bodyPr vert="horz" wrap="square" lIns="0" tIns="12700" rIns="0" bIns="0" rtlCol="0">
            <a:spAutoFit/>
          </a:bodyPr>
          <a:lstStyle/>
          <a:p>
            <a:pPr marL="12700">
              <a:lnSpc>
                <a:spcPct val="100000"/>
              </a:lnSpc>
              <a:spcBef>
                <a:spcPts val="100"/>
              </a:spcBef>
            </a:pPr>
            <a:r>
              <a:rPr sz="3900" spc="-130" dirty="0">
                <a:latin typeface="Trebuchet MS" panose="020B0603020202020204"/>
                <a:cs typeface="Trebuchet MS" panose="020B0603020202020204"/>
              </a:rPr>
              <a:t>Adding</a:t>
            </a:r>
            <a:r>
              <a:rPr sz="3900" spc="-470" dirty="0">
                <a:latin typeface="Trebuchet MS" panose="020B0603020202020204"/>
                <a:cs typeface="Trebuchet MS" panose="020B0603020202020204"/>
              </a:rPr>
              <a:t> </a:t>
            </a:r>
            <a:r>
              <a:rPr sz="3900" spc="-135" dirty="0">
                <a:latin typeface="Trebuchet MS" panose="020B0603020202020204"/>
                <a:cs typeface="Trebuchet MS" panose="020B0603020202020204"/>
              </a:rPr>
              <a:t>JavaScript</a:t>
            </a:r>
            <a:endParaRPr sz="3900">
              <a:latin typeface="Trebuchet MS" panose="020B0603020202020204"/>
              <a:cs typeface="Trebuchet MS" panose="020B0603020202020204"/>
            </a:endParaRPr>
          </a:p>
        </p:txBody>
      </p:sp>
      <p:grpSp>
        <p:nvGrpSpPr>
          <p:cNvPr id="8" name="object 8"/>
          <p:cNvGrpSpPr/>
          <p:nvPr/>
        </p:nvGrpSpPr>
        <p:grpSpPr>
          <a:xfrm>
            <a:off x="17259658" y="985632"/>
            <a:ext cx="590550" cy="673735"/>
            <a:chOff x="17259658" y="985632"/>
            <a:chExt cx="590550" cy="673735"/>
          </a:xfrm>
        </p:grpSpPr>
        <p:sp>
          <p:nvSpPr>
            <p:cNvPr id="9" name="object 9"/>
            <p:cNvSpPr/>
            <p:nvPr/>
          </p:nvSpPr>
          <p:spPr>
            <a:xfrm>
              <a:off x="17259658" y="985632"/>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10" name="object 10"/>
            <p:cNvSpPr/>
            <p:nvPr/>
          </p:nvSpPr>
          <p:spPr>
            <a:xfrm>
              <a:off x="17554696" y="1035191"/>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11" name="object 11"/>
            <p:cNvSpPr/>
            <p:nvPr/>
          </p:nvSpPr>
          <p:spPr>
            <a:xfrm>
              <a:off x="17369462" y="1109521"/>
              <a:ext cx="185234" cy="224808"/>
            </a:xfrm>
            <a:prstGeom prst="rect">
              <a:avLst/>
            </a:prstGeom>
            <a:blipFill>
              <a:blip r:embed="rId2" cstate="print"/>
              <a:stretch>
                <a:fillRect/>
              </a:stretch>
            </a:blipFill>
          </p:spPr>
          <p:txBody>
            <a:bodyPr wrap="square" lIns="0" tIns="0" rIns="0" bIns="0" rtlCol="0"/>
            <a:lstStyle/>
            <a:p/>
          </p:txBody>
        </p:sp>
        <p:sp>
          <p:nvSpPr>
            <p:cNvPr id="12" name="object 12"/>
            <p:cNvSpPr/>
            <p:nvPr/>
          </p:nvSpPr>
          <p:spPr>
            <a:xfrm>
              <a:off x="17392687" y="1371502"/>
              <a:ext cx="162009" cy="159004"/>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17554435" y="1109522"/>
              <a:ext cx="185420" cy="421005"/>
            </a:xfrm>
            <a:custGeom>
              <a:avLst/>
              <a:gdLst/>
              <a:ahLst/>
              <a:cxnLst/>
              <a:rect l="l" t="t" r="r" b="b"/>
              <a:pathLst>
                <a:path w="185419" h="421005">
                  <a:moveTo>
                    <a:pt x="171716" y="150495"/>
                  </a:moveTo>
                  <a:lnTo>
                    <a:pt x="0" y="150495"/>
                  </a:lnTo>
                  <a:lnTo>
                    <a:pt x="0" y="224815"/>
                  </a:lnTo>
                  <a:lnTo>
                    <a:pt x="90970" y="224815"/>
                  </a:lnTo>
                  <a:lnTo>
                    <a:pt x="82397" y="321221"/>
                  </a:lnTo>
                  <a:lnTo>
                    <a:pt x="0" y="343623"/>
                  </a:lnTo>
                  <a:lnTo>
                    <a:pt x="0" y="420941"/>
                  </a:lnTo>
                  <a:lnTo>
                    <a:pt x="151434" y="378714"/>
                  </a:lnTo>
                  <a:lnTo>
                    <a:pt x="169913" y="170434"/>
                  </a:lnTo>
                  <a:lnTo>
                    <a:pt x="171716" y="150495"/>
                  </a:lnTo>
                  <a:close/>
                </a:path>
                <a:path w="185419" h="421005">
                  <a:moveTo>
                    <a:pt x="185039" y="0"/>
                  </a:moveTo>
                  <a:lnTo>
                    <a:pt x="0" y="0"/>
                  </a:lnTo>
                  <a:lnTo>
                    <a:pt x="0" y="74345"/>
                  </a:lnTo>
                  <a:lnTo>
                    <a:pt x="178422" y="74345"/>
                  </a:lnTo>
                  <a:lnTo>
                    <a:pt x="185039" y="0"/>
                  </a:lnTo>
                  <a:close/>
                </a:path>
              </a:pathLst>
            </a:custGeom>
            <a:solidFill>
              <a:srgbClr val="FFFFFF"/>
            </a:solidFill>
          </p:spPr>
          <p:txBody>
            <a:bodyPr wrap="square" lIns="0" tIns="0" rIns="0" bIns="0" rtlCol="0"/>
            <a:lstStyle/>
            <a:p/>
          </p:txBody>
        </p:sp>
      </p:grpSp>
      <p:sp>
        <p:nvSpPr>
          <p:cNvPr id="14" name="object 14"/>
          <p:cNvSpPr/>
          <p:nvPr/>
        </p:nvSpPr>
        <p:spPr>
          <a:xfrm>
            <a:off x="17314560" y="820911"/>
            <a:ext cx="481316" cy="113387"/>
          </a:xfrm>
          <a:prstGeom prst="rect">
            <a:avLst/>
          </a:prstGeom>
          <a:blipFill>
            <a:blip r:embed="rId4" cstate="print"/>
            <a:stretch>
              <a:fillRect/>
            </a:stretch>
          </a:blipFill>
        </p:spPr>
        <p:txBody>
          <a:bodyPr wrap="square" lIns="0" tIns="0" rIns="0" bIns="0" rtlCol="0"/>
          <a:lstStyle/>
          <a:p/>
        </p:txBody>
      </p:sp>
      <p:grpSp>
        <p:nvGrpSpPr>
          <p:cNvPr id="15" name="object 15"/>
          <p:cNvGrpSpPr/>
          <p:nvPr/>
        </p:nvGrpSpPr>
        <p:grpSpPr>
          <a:xfrm>
            <a:off x="17270144" y="1971374"/>
            <a:ext cx="590550" cy="673735"/>
            <a:chOff x="17270144" y="1971374"/>
            <a:chExt cx="590550" cy="673735"/>
          </a:xfrm>
        </p:grpSpPr>
        <p:sp>
          <p:nvSpPr>
            <p:cNvPr id="16" name="object 16"/>
            <p:cNvSpPr/>
            <p:nvPr/>
          </p:nvSpPr>
          <p:spPr>
            <a:xfrm>
              <a:off x="17270144" y="1971374"/>
              <a:ext cx="590550" cy="673735"/>
            </a:xfrm>
            <a:custGeom>
              <a:avLst/>
              <a:gdLst/>
              <a:ahLst/>
              <a:cxnLst/>
              <a:rect l="l" t="t" r="r" b="b"/>
              <a:pathLst>
                <a:path w="590550" h="673735">
                  <a:moveTo>
                    <a:pt x="294668" y="673455"/>
                  </a:moveTo>
                  <a:lnTo>
                    <a:pt x="53696" y="606139"/>
                  </a:lnTo>
                  <a:lnTo>
                    <a:pt x="0" y="9"/>
                  </a:lnTo>
                  <a:lnTo>
                    <a:pt x="590053" y="0"/>
                  </a:lnTo>
                  <a:lnTo>
                    <a:pt x="536322" y="606036"/>
                  </a:lnTo>
                  <a:lnTo>
                    <a:pt x="294668" y="673455"/>
                  </a:lnTo>
                  <a:close/>
                </a:path>
              </a:pathLst>
            </a:custGeom>
            <a:solidFill>
              <a:srgbClr val="254DE3"/>
            </a:solidFill>
          </p:spPr>
          <p:txBody>
            <a:bodyPr wrap="square" lIns="0" tIns="0" rIns="0" bIns="0" rtlCol="0"/>
            <a:lstStyle/>
            <a:p/>
          </p:txBody>
        </p:sp>
        <p:sp>
          <p:nvSpPr>
            <p:cNvPr id="17" name="object 17"/>
            <p:cNvSpPr/>
            <p:nvPr/>
          </p:nvSpPr>
          <p:spPr>
            <a:xfrm>
              <a:off x="17565182" y="2020933"/>
              <a:ext cx="241300" cy="572770"/>
            </a:xfrm>
            <a:custGeom>
              <a:avLst/>
              <a:gdLst/>
              <a:ahLst/>
              <a:cxnLst/>
              <a:rect l="l" t="t" r="r" b="b"/>
              <a:pathLst>
                <a:path w="241300" h="572769">
                  <a:moveTo>
                    <a:pt x="0" y="572355"/>
                  </a:moveTo>
                  <a:lnTo>
                    <a:pt x="0" y="0"/>
                  </a:lnTo>
                  <a:lnTo>
                    <a:pt x="241202" y="6"/>
                  </a:lnTo>
                  <a:lnTo>
                    <a:pt x="195265" y="517894"/>
                  </a:lnTo>
                  <a:lnTo>
                    <a:pt x="0" y="572355"/>
                  </a:lnTo>
                  <a:close/>
                </a:path>
              </a:pathLst>
            </a:custGeom>
            <a:solidFill>
              <a:srgbClr val="2965F1"/>
            </a:solidFill>
          </p:spPr>
          <p:txBody>
            <a:bodyPr wrap="square" lIns="0" tIns="0" rIns="0" bIns="0" rtlCol="0"/>
            <a:lstStyle/>
            <a:p/>
          </p:txBody>
        </p:sp>
        <p:sp>
          <p:nvSpPr>
            <p:cNvPr id="18" name="object 18"/>
            <p:cNvSpPr/>
            <p:nvPr/>
          </p:nvSpPr>
          <p:spPr>
            <a:xfrm>
              <a:off x="17379938" y="2095270"/>
              <a:ext cx="185420" cy="225425"/>
            </a:xfrm>
            <a:custGeom>
              <a:avLst/>
              <a:gdLst/>
              <a:ahLst/>
              <a:cxnLst/>
              <a:rect l="l" t="t" r="r" b="b"/>
              <a:pathLst>
                <a:path w="185419" h="225425">
                  <a:moveTo>
                    <a:pt x="185242" y="150482"/>
                  </a:moveTo>
                  <a:lnTo>
                    <a:pt x="13309" y="150482"/>
                  </a:lnTo>
                  <a:lnTo>
                    <a:pt x="19926" y="224802"/>
                  </a:lnTo>
                  <a:lnTo>
                    <a:pt x="185242" y="224802"/>
                  </a:lnTo>
                  <a:lnTo>
                    <a:pt x="185242" y="150482"/>
                  </a:lnTo>
                  <a:close/>
                </a:path>
                <a:path w="185419" h="225425">
                  <a:moveTo>
                    <a:pt x="185242" y="0"/>
                  </a:moveTo>
                  <a:lnTo>
                    <a:pt x="0" y="0"/>
                  </a:lnTo>
                  <a:lnTo>
                    <a:pt x="6718" y="74345"/>
                  </a:lnTo>
                  <a:lnTo>
                    <a:pt x="185242" y="74345"/>
                  </a:lnTo>
                  <a:lnTo>
                    <a:pt x="185242" y="0"/>
                  </a:lnTo>
                  <a:close/>
                </a:path>
              </a:pathLst>
            </a:custGeom>
            <a:solidFill>
              <a:srgbClr val="EBEBEB"/>
            </a:solidFill>
          </p:spPr>
          <p:txBody>
            <a:bodyPr wrap="square" lIns="0" tIns="0" rIns="0" bIns="0" rtlCol="0"/>
            <a:lstStyle/>
            <a:p/>
          </p:txBody>
        </p:sp>
        <p:sp>
          <p:nvSpPr>
            <p:cNvPr id="19" name="object 19"/>
            <p:cNvSpPr/>
            <p:nvPr/>
          </p:nvSpPr>
          <p:spPr>
            <a:xfrm>
              <a:off x="17403173" y="2357244"/>
              <a:ext cx="162009" cy="159004"/>
            </a:xfrm>
            <a:prstGeom prst="rect">
              <a:avLst/>
            </a:prstGeom>
            <a:blipFill>
              <a:blip r:embed="rId3" cstate="print"/>
              <a:stretch>
                <a:fillRect/>
              </a:stretch>
            </a:blipFill>
          </p:spPr>
          <p:txBody>
            <a:bodyPr wrap="square" lIns="0" tIns="0" rIns="0" bIns="0" rtlCol="0"/>
            <a:lstStyle/>
            <a:p/>
          </p:txBody>
        </p:sp>
        <p:sp>
          <p:nvSpPr>
            <p:cNvPr id="20" name="object 20"/>
            <p:cNvSpPr/>
            <p:nvPr/>
          </p:nvSpPr>
          <p:spPr>
            <a:xfrm>
              <a:off x="17564928" y="2095263"/>
              <a:ext cx="185420" cy="421005"/>
            </a:xfrm>
            <a:custGeom>
              <a:avLst/>
              <a:gdLst/>
              <a:ahLst/>
              <a:cxnLst/>
              <a:rect l="l" t="t" r="r" b="b"/>
              <a:pathLst>
                <a:path w="185419" h="421005">
                  <a:moveTo>
                    <a:pt x="0" y="420939"/>
                  </a:moveTo>
                  <a:lnTo>
                    <a:pt x="0" y="343613"/>
                  </a:lnTo>
                  <a:lnTo>
                    <a:pt x="82390" y="321220"/>
                  </a:lnTo>
                  <a:lnTo>
                    <a:pt x="90971" y="224808"/>
                  </a:lnTo>
                  <a:lnTo>
                    <a:pt x="0" y="224808"/>
                  </a:lnTo>
                  <a:lnTo>
                    <a:pt x="0" y="150484"/>
                  </a:lnTo>
                  <a:lnTo>
                    <a:pt x="97378" y="150484"/>
                  </a:lnTo>
                  <a:lnTo>
                    <a:pt x="104086" y="74346"/>
                  </a:lnTo>
                  <a:lnTo>
                    <a:pt x="0" y="74346"/>
                  </a:lnTo>
                  <a:lnTo>
                    <a:pt x="0" y="0"/>
                  </a:lnTo>
                  <a:lnTo>
                    <a:pt x="185042" y="0"/>
                  </a:lnTo>
                  <a:lnTo>
                    <a:pt x="171719" y="150484"/>
                  </a:lnTo>
                  <a:lnTo>
                    <a:pt x="169915" y="170433"/>
                  </a:lnTo>
                  <a:lnTo>
                    <a:pt x="151434" y="378714"/>
                  </a:lnTo>
                  <a:lnTo>
                    <a:pt x="0" y="420939"/>
                  </a:lnTo>
                  <a:close/>
                </a:path>
              </a:pathLst>
            </a:custGeom>
            <a:solidFill>
              <a:srgbClr val="FFFFFF"/>
            </a:solidFill>
          </p:spPr>
          <p:txBody>
            <a:bodyPr wrap="square" lIns="0" tIns="0" rIns="0" bIns="0" rtlCol="0"/>
            <a:lstStyle/>
            <a:p/>
          </p:txBody>
        </p:sp>
      </p:grpSp>
      <p:sp>
        <p:nvSpPr>
          <p:cNvPr id="21" name="object 21"/>
          <p:cNvSpPr/>
          <p:nvPr/>
        </p:nvSpPr>
        <p:spPr>
          <a:xfrm>
            <a:off x="17409008" y="1806663"/>
            <a:ext cx="304800" cy="114935"/>
          </a:xfrm>
          <a:custGeom>
            <a:avLst/>
            <a:gdLst/>
            <a:ahLst/>
            <a:cxnLst/>
            <a:rect l="l" t="t" r="r" b="b"/>
            <a:pathLst>
              <a:path w="304800" h="114935">
                <a:moveTo>
                  <a:pt x="89471" y="0"/>
                </a:moveTo>
                <a:lnTo>
                  <a:pt x="0" y="0"/>
                </a:lnTo>
                <a:lnTo>
                  <a:pt x="0" y="38214"/>
                </a:lnTo>
                <a:lnTo>
                  <a:pt x="0" y="75158"/>
                </a:lnTo>
                <a:lnTo>
                  <a:pt x="0" y="113385"/>
                </a:lnTo>
                <a:lnTo>
                  <a:pt x="89471" y="113385"/>
                </a:lnTo>
                <a:lnTo>
                  <a:pt x="89471" y="75158"/>
                </a:lnTo>
                <a:lnTo>
                  <a:pt x="37414" y="75158"/>
                </a:lnTo>
                <a:lnTo>
                  <a:pt x="37414" y="38214"/>
                </a:lnTo>
                <a:lnTo>
                  <a:pt x="89471" y="38214"/>
                </a:lnTo>
                <a:lnTo>
                  <a:pt x="89471" y="0"/>
                </a:lnTo>
                <a:close/>
              </a:path>
              <a:path w="304800" h="114935">
                <a:moveTo>
                  <a:pt x="196837" y="0"/>
                </a:moveTo>
                <a:lnTo>
                  <a:pt x="107365" y="0"/>
                </a:lnTo>
                <a:lnTo>
                  <a:pt x="107365" y="33121"/>
                </a:lnTo>
                <a:lnTo>
                  <a:pt x="107365" y="39484"/>
                </a:lnTo>
                <a:lnTo>
                  <a:pt x="107365" y="73888"/>
                </a:lnTo>
                <a:lnTo>
                  <a:pt x="159435" y="73888"/>
                </a:lnTo>
                <a:lnTo>
                  <a:pt x="159435" y="80264"/>
                </a:lnTo>
                <a:lnTo>
                  <a:pt x="107365" y="80264"/>
                </a:lnTo>
                <a:lnTo>
                  <a:pt x="107365" y="114655"/>
                </a:lnTo>
                <a:lnTo>
                  <a:pt x="196837" y="114655"/>
                </a:lnTo>
                <a:lnTo>
                  <a:pt x="196837" y="80264"/>
                </a:lnTo>
                <a:lnTo>
                  <a:pt x="196837" y="73888"/>
                </a:lnTo>
                <a:lnTo>
                  <a:pt x="196837" y="39484"/>
                </a:lnTo>
                <a:lnTo>
                  <a:pt x="144792" y="39484"/>
                </a:lnTo>
                <a:lnTo>
                  <a:pt x="144792" y="33121"/>
                </a:lnTo>
                <a:lnTo>
                  <a:pt x="196837" y="33121"/>
                </a:lnTo>
                <a:lnTo>
                  <a:pt x="196837" y="0"/>
                </a:lnTo>
                <a:close/>
              </a:path>
              <a:path w="304800" h="114935">
                <a:moveTo>
                  <a:pt x="304203" y="0"/>
                </a:moveTo>
                <a:lnTo>
                  <a:pt x="214731" y="0"/>
                </a:lnTo>
                <a:lnTo>
                  <a:pt x="214731" y="33121"/>
                </a:lnTo>
                <a:lnTo>
                  <a:pt x="214731" y="39484"/>
                </a:lnTo>
                <a:lnTo>
                  <a:pt x="214731" y="73888"/>
                </a:lnTo>
                <a:lnTo>
                  <a:pt x="266776" y="73888"/>
                </a:lnTo>
                <a:lnTo>
                  <a:pt x="266776" y="80264"/>
                </a:lnTo>
                <a:lnTo>
                  <a:pt x="214731" y="80264"/>
                </a:lnTo>
                <a:lnTo>
                  <a:pt x="214731" y="114655"/>
                </a:lnTo>
                <a:lnTo>
                  <a:pt x="304203" y="114655"/>
                </a:lnTo>
                <a:lnTo>
                  <a:pt x="304203" y="80264"/>
                </a:lnTo>
                <a:lnTo>
                  <a:pt x="304203" y="73888"/>
                </a:lnTo>
                <a:lnTo>
                  <a:pt x="304203" y="39484"/>
                </a:lnTo>
                <a:lnTo>
                  <a:pt x="252133" y="39484"/>
                </a:lnTo>
                <a:lnTo>
                  <a:pt x="252133" y="33121"/>
                </a:lnTo>
                <a:lnTo>
                  <a:pt x="304203" y="33121"/>
                </a:lnTo>
                <a:lnTo>
                  <a:pt x="304203" y="0"/>
                </a:lnTo>
                <a:close/>
              </a:path>
            </a:pathLst>
          </a:custGeom>
          <a:solidFill>
            <a:srgbClr val="000000"/>
          </a:solidFill>
        </p:spPr>
        <p:txBody>
          <a:bodyPr wrap="square" lIns="0" tIns="0" rIns="0" bIns="0" rtlCol="0"/>
          <a:lstStyle/>
          <a:p/>
        </p:txBody>
      </p:sp>
      <p:sp>
        <p:nvSpPr>
          <p:cNvPr id="22" name="object 22"/>
          <p:cNvSpPr/>
          <p:nvPr/>
        </p:nvSpPr>
        <p:spPr>
          <a:xfrm>
            <a:off x="17107754" y="2781619"/>
            <a:ext cx="895349" cy="1266815"/>
          </a:xfrm>
          <a:prstGeom prst="rect">
            <a:avLst/>
          </a:prstGeom>
          <a:blipFill>
            <a:blip r:embed="rId5" cstate="print"/>
            <a:stretch>
              <a:fillRect/>
            </a:stretch>
          </a:blipFill>
        </p:spPr>
        <p:txBody>
          <a:bodyPr wrap="square" lIns="0" tIns="0" rIns="0" bIns="0" rtlCol="0"/>
          <a:lstStyle/>
          <a:p/>
        </p:txBody>
      </p:sp>
      <p:sp>
        <p:nvSpPr>
          <p:cNvPr id="23" name="Slide Number Placeholder 22"/>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95547" y="579990"/>
            <a:ext cx="11889521" cy="9707009"/>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7259658" y="985632"/>
            <a:ext cx="590550" cy="673735"/>
            <a:chOff x="17259658" y="985632"/>
            <a:chExt cx="590550" cy="673735"/>
          </a:xfrm>
        </p:grpSpPr>
        <p:sp>
          <p:nvSpPr>
            <p:cNvPr id="4" name="object 4"/>
            <p:cNvSpPr/>
            <p:nvPr/>
          </p:nvSpPr>
          <p:spPr>
            <a:xfrm>
              <a:off x="17259658" y="985632"/>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5" name="object 5"/>
            <p:cNvSpPr/>
            <p:nvPr/>
          </p:nvSpPr>
          <p:spPr>
            <a:xfrm>
              <a:off x="17554696" y="1035191"/>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6" name="object 6"/>
            <p:cNvSpPr/>
            <p:nvPr/>
          </p:nvSpPr>
          <p:spPr>
            <a:xfrm>
              <a:off x="17369462" y="1109521"/>
              <a:ext cx="185234" cy="224808"/>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17392687" y="1371502"/>
              <a:ext cx="162009" cy="159004"/>
            </a:xfrm>
            <a:prstGeom prst="rect">
              <a:avLst/>
            </a:prstGeom>
            <a:blipFill>
              <a:blip r:embed="rId3" cstate="print"/>
              <a:stretch>
                <a:fillRect/>
              </a:stretch>
            </a:blipFill>
          </p:spPr>
          <p:txBody>
            <a:bodyPr wrap="square" lIns="0" tIns="0" rIns="0" bIns="0" rtlCol="0"/>
            <a:lstStyle/>
            <a:p/>
          </p:txBody>
        </p:sp>
      </p:grpSp>
      <p:sp>
        <p:nvSpPr>
          <p:cNvPr id="8" name="object 8"/>
          <p:cNvSpPr/>
          <p:nvPr/>
        </p:nvSpPr>
        <p:spPr>
          <a:xfrm>
            <a:off x="17314560" y="820911"/>
            <a:ext cx="481316" cy="113387"/>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17554443" y="1260006"/>
            <a:ext cx="172085" cy="270510"/>
          </a:xfrm>
          <a:custGeom>
            <a:avLst/>
            <a:gdLst/>
            <a:ahLst/>
            <a:cxnLst/>
            <a:rect l="l" t="t" r="r" b="b"/>
            <a:pathLst>
              <a:path w="172084" h="270509">
                <a:moveTo>
                  <a:pt x="0" y="270454"/>
                </a:moveTo>
                <a:lnTo>
                  <a:pt x="0" y="193128"/>
                </a:lnTo>
                <a:lnTo>
                  <a:pt x="82390" y="170735"/>
                </a:lnTo>
                <a:lnTo>
                  <a:pt x="90971" y="74323"/>
                </a:lnTo>
                <a:lnTo>
                  <a:pt x="0" y="74323"/>
                </a:lnTo>
                <a:lnTo>
                  <a:pt x="0" y="0"/>
                </a:lnTo>
                <a:lnTo>
                  <a:pt x="171719" y="0"/>
                </a:lnTo>
                <a:lnTo>
                  <a:pt x="169915" y="19948"/>
                </a:lnTo>
                <a:lnTo>
                  <a:pt x="151434" y="228229"/>
                </a:lnTo>
                <a:lnTo>
                  <a:pt x="0" y="270454"/>
                </a:lnTo>
                <a:close/>
              </a:path>
            </a:pathLst>
          </a:custGeom>
          <a:solidFill>
            <a:srgbClr val="FFFFFF"/>
          </a:solidFill>
        </p:spPr>
        <p:txBody>
          <a:bodyPr wrap="square" lIns="0" tIns="0" rIns="0" bIns="0" rtlCol="0"/>
          <a:lstStyle/>
          <a:p/>
        </p:txBody>
      </p:sp>
      <p:sp>
        <p:nvSpPr>
          <p:cNvPr id="10" name="object 10"/>
          <p:cNvSpPr/>
          <p:nvPr/>
        </p:nvSpPr>
        <p:spPr>
          <a:xfrm>
            <a:off x="17554443" y="1109521"/>
            <a:ext cx="185420" cy="74930"/>
          </a:xfrm>
          <a:custGeom>
            <a:avLst/>
            <a:gdLst/>
            <a:ahLst/>
            <a:cxnLst/>
            <a:rect l="l" t="t" r="r" b="b"/>
            <a:pathLst>
              <a:path w="185419" h="74930">
                <a:moveTo>
                  <a:pt x="178427" y="74346"/>
                </a:moveTo>
                <a:lnTo>
                  <a:pt x="0" y="74346"/>
                </a:lnTo>
                <a:lnTo>
                  <a:pt x="0" y="0"/>
                </a:lnTo>
                <a:lnTo>
                  <a:pt x="185042" y="0"/>
                </a:lnTo>
                <a:close/>
              </a:path>
            </a:pathLst>
          </a:custGeom>
          <a:solidFill>
            <a:srgbClr val="FFFFFF"/>
          </a:solidFill>
        </p:spPr>
        <p:txBody>
          <a:bodyPr wrap="square" lIns="0" tIns="0" rIns="0" bIns="0" rtlCol="0"/>
          <a:lstStyle/>
          <a:p/>
        </p:txBody>
      </p:sp>
      <p:grpSp>
        <p:nvGrpSpPr>
          <p:cNvPr id="11" name="object 11"/>
          <p:cNvGrpSpPr/>
          <p:nvPr/>
        </p:nvGrpSpPr>
        <p:grpSpPr>
          <a:xfrm>
            <a:off x="17270144" y="1971374"/>
            <a:ext cx="590550" cy="673735"/>
            <a:chOff x="17270144" y="1971374"/>
            <a:chExt cx="590550" cy="673735"/>
          </a:xfrm>
        </p:grpSpPr>
        <p:sp>
          <p:nvSpPr>
            <p:cNvPr id="12" name="object 12"/>
            <p:cNvSpPr/>
            <p:nvPr/>
          </p:nvSpPr>
          <p:spPr>
            <a:xfrm>
              <a:off x="17270144" y="1971374"/>
              <a:ext cx="590550" cy="673735"/>
            </a:xfrm>
            <a:custGeom>
              <a:avLst/>
              <a:gdLst/>
              <a:ahLst/>
              <a:cxnLst/>
              <a:rect l="l" t="t" r="r" b="b"/>
              <a:pathLst>
                <a:path w="590550" h="673735">
                  <a:moveTo>
                    <a:pt x="294668" y="673455"/>
                  </a:moveTo>
                  <a:lnTo>
                    <a:pt x="53696" y="606139"/>
                  </a:lnTo>
                  <a:lnTo>
                    <a:pt x="0" y="9"/>
                  </a:lnTo>
                  <a:lnTo>
                    <a:pt x="590053" y="0"/>
                  </a:lnTo>
                  <a:lnTo>
                    <a:pt x="536322" y="606036"/>
                  </a:lnTo>
                  <a:lnTo>
                    <a:pt x="294668" y="673455"/>
                  </a:lnTo>
                  <a:close/>
                </a:path>
              </a:pathLst>
            </a:custGeom>
            <a:solidFill>
              <a:srgbClr val="254DE3"/>
            </a:solidFill>
          </p:spPr>
          <p:txBody>
            <a:bodyPr wrap="square" lIns="0" tIns="0" rIns="0" bIns="0" rtlCol="0"/>
            <a:lstStyle/>
            <a:p/>
          </p:txBody>
        </p:sp>
        <p:sp>
          <p:nvSpPr>
            <p:cNvPr id="13" name="object 13"/>
            <p:cNvSpPr/>
            <p:nvPr/>
          </p:nvSpPr>
          <p:spPr>
            <a:xfrm>
              <a:off x="17565182" y="2020933"/>
              <a:ext cx="241300" cy="572770"/>
            </a:xfrm>
            <a:custGeom>
              <a:avLst/>
              <a:gdLst/>
              <a:ahLst/>
              <a:cxnLst/>
              <a:rect l="l" t="t" r="r" b="b"/>
              <a:pathLst>
                <a:path w="241300" h="572769">
                  <a:moveTo>
                    <a:pt x="0" y="572355"/>
                  </a:moveTo>
                  <a:lnTo>
                    <a:pt x="0" y="0"/>
                  </a:lnTo>
                  <a:lnTo>
                    <a:pt x="241202" y="6"/>
                  </a:lnTo>
                  <a:lnTo>
                    <a:pt x="195265" y="517894"/>
                  </a:lnTo>
                  <a:lnTo>
                    <a:pt x="0" y="572355"/>
                  </a:lnTo>
                  <a:close/>
                </a:path>
              </a:pathLst>
            </a:custGeom>
            <a:solidFill>
              <a:srgbClr val="2965F1"/>
            </a:solidFill>
          </p:spPr>
          <p:txBody>
            <a:bodyPr wrap="square" lIns="0" tIns="0" rIns="0" bIns="0" rtlCol="0"/>
            <a:lstStyle/>
            <a:p/>
          </p:txBody>
        </p:sp>
        <p:sp>
          <p:nvSpPr>
            <p:cNvPr id="14" name="object 14"/>
            <p:cNvSpPr/>
            <p:nvPr/>
          </p:nvSpPr>
          <p:spPr>
            <a:xfrm>
              <a:off x="17379938" y="2095270"/>
              <a:ext cx="185420" cy="225425"/>
            </a:xfrm>
            <a:custGeom>
              <a:avLst/>
              <a:gdLst/>
              <a:ahLst/>
              <a:cxnLst/>
              <a:rect l="l" t="t" r="r" b="b"/>
              <a:pathLst>
                <a:path w="185419" h="225425">
                  <a:moveTo>
                    <a:pt x="185242" y="150482"/>
                  </a:moveTo>
                  <a:lnTo>
                    <a:pt x="13309" y="150482"/>
                  </a:lnTo>
                  <a:lnTo>
                    <a:pt x="19926" y="224802"/>
                  </a:lnTo>
                  <a:lnTo>
                    <a:pt x="185242" y="224802"/>
                  </a:lnTo>
                  <a:lnTo>
                    <a:pt x="185242" y="150482"/>
                  </a:lnTo>
                  <a:close/>
                </a:path>
                <a:path w="185419" h="225425">
                  <a:moveTo>
                    <a:pt x="185242" y="0"/>
                  </a:moveTo>
                  <a:lnTo>
                    <a:pt x="0" y="0"/>
                  </a:lnTo>
                  <a:lnTo>
                    <a:pt x="6718" y="74345"/>
                  </a:lnTo>
                  <a:lnTo>
                    <a:pt x="185242" y="74345"/>
                  </a:lnTo>
                  <a:lnTo>
                    <a:pt x="185242" y="0"/>
                  </a:lnTo>
                  <a:close/>
                </a:path>
              </a:pathLst>
            </a:custGeom>
            <a:solidFill>
              <a:srgbClr val="EBEBEB"/>
            </a:solidFill>
          </p:spPr>
          <p:txBody>
            <a:bodyPr wrap="square" lIns="0" tIns="0" rIns="0" bIns="0" rtlCol="0"/>
            <a:lstStyle/>
            <a:p/>
          </p:txBody>
        </p:sp>
        <p:sp>
          <p:nvSpPr>
            <p:cNvPr id="15" name="object 15"/>
            <p:cNvSpPr/>
            <p:nvPr/>
          </p:nvSpPr>
          <p:spPr>
            <a:xfrm>
              <a:off x="17403173" y="2357244"/>
              <a:ext cx="162009" cy="159004"/>
            </a:xfrm>
            <a:prstGeom prst="rect">
              <a:avLst/>
            </a:prstGeom>
            <a:blipFill>
              <a:blip r:embed="rId3" cstate="print"/>
              <a:stretch>
                <a:fillRect/>
              </a:stretch>
            </a:blipFill>
          </p:spPr>
          <p:txBody>
            <a:bodyPr wrap="square" lIns="0" tIns="0" rIns="0" bIns="0" rtlCol="0"/>
            <a:lstStyle/>
            <a:p/>
          </p:txBody>
        </p:sp>
      </p:grpSp>
      <p:sp>
        <p:nvSpPr>
          <p:cNvPr id="16" name="object 16"/>
          <p:cNvSpPr/>
          <p:nvPr/>
        </p:nvSpPr>
        <p:spPr>
          <a:xfrm>
            <a:off x="17409008" y="1806663"/>
            <a:ext cx="304800" cy="114935"/>
          </a:xfrm>
          <a:custGeom>
            <a:avLst/>
            <a:gdLst/>
            <a:ahLst/>
            <a:cxnLst/>
            <a:rect l="l" t="t" r="r" b="b"/>
            <a:pathLst>
              <a:path w="304800" h="114935">
                <a:moveTo>
                  <a:pt x="89471" y="0"/>
                </a:moveTo>
                <a:lnTo>
                  <a:pt x="0" y="0"/>
                </a:lnTo>
                <a:lnTo>
                  <a:pt x="0" y="38214"/>
                </a:lnTo>
                <a:lnTo>
                  <a:pt x="0" y="75158"/>
                </a:lnTo>
                <a:lnTo>
                  <a:pt x="0" y="113385"/>
                </a:lnTo>
                <a:lnTo>
                  <a:pt x="89471" y="113385"/>
                </a:lnTo>
                <a:lnTo>
                  <a:pt x="89471" y="75158"/>
                </a:lnTo>
                <a:lnTo>
                  <a:pt x="37414" y="75158"/>
                </a:lnTo>
                <a:lnTo>
                  <a:pt x="37414" y="38214"/>
                </a:lnTo>
                <a:lnTo>
                  <a:pt x="89471" y="38214"/>
                </a:lnTo>
                <a:lnTo>
                  <a:pt x="89471" y="0"/>
                </a:lnTo>
                <a:close/>
              </a:path>
              <a:path w="304800" h="114935">
                <a:moveTo>
                  <a:pt x="196837" y="0"/>
                </a:moveTo>
                <a:lnTo>
                  <a:pt x="107365" y="0"/>
                </a:lnTo>
                <a:lnTo>
                  <a:pt x="107365" y="33121"/>
                </a:lnTo>
                <a:lnTo>
                  <a:pt x="107365" y="39484"/>
                </a:lnTo>
                <a:lnTo>
                  <a:pt x="107365" y="73888"/>
                </a:lnTo>
                <a:lnTo>
                  <a:pt x="159435" y="73888"/>
                </a:lnTo>
                <a:lnTo>
                  <a:pt x="159435" y="80264"/>
                </a:lnTo>
                <a:lnTo>
                  <a:pt x="107365" y="80264"/>
                </a:lnTo>
                <a:lnTo>
                  <a:pt x="107365" y="114655"/>
                </a:lnTo>
                <a:lnTo>
                  <a:pt x="196837" y="114655"/>
                </a:lnTo>
                <a:lnTo>
                  <a:pt x="196837" y="80264"/>
                </a:lnTo>
                <a:lnTo>
                  <a:pt x="196837" y="73888"/>
                </a:lnTo>
                <a:lnTo>
                  <a:pt x="196837" y="39484"/>
                </a:lnTo>
                <a:lnTo>
                  <a:pt x="144792" y="39484"/>
                </a:lnTo>
                <a:lnTo>
                  <a:pt x="144792" y="33121"/>
                </a:lnTo>
                <a:lnTo>
                  <a:pt x="196837" y="33121"/>
                </a:lnTo>
                <a:lnTo>
                  <a:pt x="196837" y="0"/>
                </a:lnTo>
                <a:close/>
              </a:path>
              <a:path w="304800" h="114935">
                <a:moveTo>
                  <a:pt x="304203" y="0"/>
                </a:moveTo>
                <a:lnTo>
                  <a:pt x="214731" y="0"/>
                </a:lnTo>
                <a:lnTo>
                  <a:pt x="214731" y="33121"/>
                </a:lnTo>
                <a:lnTo>
                  <a:pt x="214731" y="39484"/>
                </a:lnTo>
                <a:lnTo>
                  <a:pt x="214731" y="73888"/>
                </a:lnTo>
                <a:lnTo>
                  <a:pt x="266776" y="73888"/>
                </a:lnTo>
                <a:lnTo>
                  <a:pt x="266776" y="80264"/>
                </a:lnTo>
                <a:lnTo>
                  <a:pt x="214731" y="80264"/>
                </a:lnTo>
                <a:lnTo>
                  <a:pt x="214731" y="114655"/>
                </a:lnTo>
                <a:lnTo>
                  <a:pt x="304203" y="114655"/>
                </a:lnTo>
                <a:lnTo>
                  <a:pt x="304203" y="80264"/>
                </a:lnTo>
                <a:lnTo>
                  <a:pt x="304203" y="73888"/>
                </a:lnTo>
                <a:lnTo>
                  <a:pt x="304203" y="39484"/>
                </a:lnTo>
                <a:lnTo>
                  <a:pt x="252133" y="39484"/>
                </a:lnTo>
                <a:lnTo>
                  <a:pt x="252133" y="33121"/>
                </a:lnTo>
                <a:lnTo>
                  <a:pt x="304203" y="33121"/>
                </a:lnTo>
                <a:lnTo>
                  <a:pt x="304203" y="0"/>
                </a:lnTo>
                <a:close/>
              </a:path>
            </a:pathLst>
          </a:custGeom>
          <a:solidFill>
            <a:srgbClr val="000000"/>
          </a:solidFill>
        </p:spPr>
        <p:txBody>
          <a:bodyPr wrap="square" lIns="0" tIns="0" rIns="0" bIns="0" rtlCol="0"/>
          <a:lstStyle/>
          <a:p/>
        </p:txBody>
      </p:sp>
      <p:sp>
        <p:nvSpPr>
          <p:cNvPr id="17" name="object 17"/>
          <p:cNvSpPr/>
          <p:nvPr/>
        </p:nvSpPr>
        <p:spPr>
          <a:xfrm>
            <a:off x="17564927" y="2095262"/>
            <a:ext cx="185420" cy="421005"/>
          </a:xfrm>
          <a:custGeom>
            <a:avLst/>
            <a:gdLst/>
            <a:ahLst/>
            <a:cxnLst/>
            <a:rect l="l" t="t" r="r" b="b"/>
            <a:pathLst>
              <a:path w="185419" h="421005">
                <a:moveTo>
                  <a:pt x="0" y="420939"/>
                </a:moveTo>
                <a:lnTo>
                  <a:pt x="0" y="343613"/>
                </a:lnTo>
                <a:lnTo>
                  <a:pt x="82390" y="321220"/>
                </a:lnTo>
                <a:lnTo>
                  <a:pt x="90971" y="224808"/>
                </a:lnTo>
                <a:lnTo>
                  <a:pt x="0" y="224808"/>
                </a:lnTo>
                <a:lnTo>
                  <a:pt x="0" y="150484"/>
                </a:lnTo>
                <a:lnTo>
                  <a:pt x="97378" y="150484"/>
                </a:lnTo>
                <a:lnTo>
                  <a:pt x="104086" y="74346"/>
                </a:lnTo>
                <a:lnTo>
                  <a:pt x="0" y="74346"/>
                </a:lnTo>
                <a:lnTo>
                  <a:pt x="0" y="0"/>
                </a:lnTo>
                <a:lnTo>
                  <a:pt x="185042" y="0"/>
                </a:lnTo>
                <a:lnTo>
                  <a:pt x="171719" y="150484"/>
                </a:lnTo>
                <a:lnTo>
                  <a:pt x="169915" y="170433"/>
                </a:lnTo>
                <a:lnTo>
                  <a:pt x="151434" y="378714"/>
                </a:lnTo>
                <a:lnTo>
                  <a:pt x="0" y="420939"/>
                </a:lnTo>
                <a:close/>
              </a:path>
            </a:pathLst>
          </a:custGeom>
          <a:solidFill>
            <a:srgbClr val="FFFFFF"/>
          </a:solidFill>
        </p:spPr>
        <p:txBody>
          <a:bodyPr wrap="square" lIns="0" tIns="0" rIns="0" bIns="0" rtlCol="0"/>
          <a:lstStyle/>
          <a:p/>
        </p:txBody>
      </p:sp>
      <p:sp>
        <p:nvSpPr>
          <p:cNvPr id="18" name="object 18"/>
          <p:cNvSpPr/>
          <p:nvPr/>
        </p:nvSpPr>
        <p:spPr>
          <a:xfrm>
            <a:off x="17107754" y="2781619"/>
            <a:ext cx="895349" cy="1266815"/>
          </a:xfrm>
          <a:prstGeom prst="rect">
            <a:avLst/>
          </a:prstGeom>
          <a:blipFill>
            <a:blip r:embed="rId5" cstate="print"/>
            <a:stretch>
              <a:fillRect/>
            </a:stretch>
          </a:blipFill>
        </p:spPr>
        <p:txBody>
          <a:bodyPr wrap="square" lIns="0" tIns="0" rIns="0" bIns="0" rtlCol="0"/>
          <a:lstStyle/>
          <a:p/>
        </p:txBody>
      </p:sp>
      <p:sp>
        <p:nvSpPr>
          <p:cNvPr id="19" name="object 19"/>
          <p:cNvSpPr/>
          <p:nvPr/>
        </p:nvSpPr>
        <p:spPr>
          <a:xfrm>
            <a:off x="17105345" y="9258300"/>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0" name="object 20"/>
          <p:cNvSpPr/>
          <p:nvPr/>
        </p:nvSpPr>
        <p:spPr>
          <a:xfrm>
            <a:off x="17105345" y="9451024"/>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1" name="object 21"/>
          <p:cNvSpPr/>
          <p:nvPr/>
        </p:nvSpPr>
        <p:spPr>
          <a:xfrm>
            <a:off x="17105345" y="9643719"/>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2" name="Slide Number Placeholder 21"/>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4A786"/>
          </a:solidFill>
        </p:spPr>
        <p:txBody>
          <a:bodyPr wrap="square" lIns="0" tIns="0" rIns="0" bIns="0" rtlCol="0"/>
          <a:lstStyle/>
          <a:p/>
        </p:txBody>
      </p:sp>
      <p:sp>
        <p:nvSpPr>
          <p:cNvPr id="3" name="object 3"/>
          <p:cNvSpPr txBox="1">
            <a:spLocks noGrp="1"/>
          </p:cNvSpPr>
          <p:nvPr>
            <p:ph type="title"/>
          </p:nvPr>
        </p:nvSpPr>
        <p:spPr>
          <a:xfrm>
            <a:off x="331559" y="339736"/>
            <a:ext cx="17165955" cy="1212850"/>
          </a:xfrm>
          <a:prstGeom prst="rect">
            <a:avLst/>
          </a:prstGeom>
        </p:spPr>
        <p:txBody>
          <a:bodyPr vert="horz" wrap="square" lIns="0" tIns="12700" rIns="0" bIns="0" rtlCol="0">
            <a:spAutoFit/>
          </a:bodyPr>
          <a:lstStyle/>
          <a:p>
            <a:pPr marL="12700">
              <a:lnSpc>
                <a:spcPct val="100000"/>
              </a:lnSpc>
              <a:spcBef>
                <a:spcPts val="100"/>
              </a:spcBef>
            </a:pPr>
            <a:r>
              <a:rPr sz="7800" spc="-944" dirty="0">
                <a:solidFill>
                  <a:srgbClr val="FFFFFF"/>
                </a:solidFill>
                <a:latin typeface="Lucida Console" panose="020B0609040504020204" charset="0"/>
                <a:cs typeface="Lucida Console" panose="020B0609040504020204" charset="0"/>
              </a:rPr>
              <a:t>BENIFITS </a:t>
            </a:r>
            <a:r>
              <a:rPr sz="7800" spc="-795" dirty="0">
                <a:solidFill>
                  <a:srgbClr val="FFFFFF"/>
                </a:solidFill>
                <a:latin typeface="Lucida Console" panose="020B0609040504020204" charset="0"/>
                <a:cs typeface="Lucida Console" panose="020B0609040504020204" charset="0"/>
              </a:rPr>
              <a:t>OF </a:t>
            </a:r>
            <a:r>
              <a:rPr sz="7800" spc="-730" dirty="0">
                <a:solidFill>
                  <a:srgbClr val="FFFFFF"/>
                </a:solidFill>
                <a:latin typeface="Lucida Console" panose="020B0609040504020204" charset="0"/>
                <a:cs typeface="Lucida Console" panose="020B0609040504020204" charset="0"/>
              </a:rPr>
              <a:t>OPTIMISTIC</a:t>
            </a:r>
            <a:r>
              <a:rPr sz="7800" spc="-975" dirty="0">
                <a:solidFill>
                  <a:srgbClr val="FFFFFF"/>
                </a:solidFill>
                <a:latin typeface="Lucida Console" panose="020B0609040504020204" charset="0"/>
                <a:cs typeface="Lucida Console" panose="020B0609040504020204" charset="0"/>
              </a:rPr>
              <a:t> </a:t>
            </a:r>
            <a:r>
              <a:rPr sz="7800" spc="-835" dirty="0">
                <a:solidFill>
                  <a:srgbClr val="FFFFFF"/>
                </a:solidFill>
                <a:latin typeface="Lucida Console" panose="020B0609040504020204" charset="0"/>
                <a:cs typeface="Lucida Console" panose="020B0609040504020204" charset="0"/>
              </a:rPr>
              <a:t>EXISTANCE</a:t>
            </a:r>
            <a:endParaRPr sz="7800">
              <a:latin typeface="Lucida Console" panose="020B0609040504020204" charset="0"/>
              <a:cs typeface="Lucida Console" panose="020B0609040504020204" charset="0"/>
            </a:endParaRPr>
          </a:p>
        </p:txBody>
      </p:sp>
      <p:sp>
        <p:nvSpPr>
          <p:cNvPr id="4" name="object 4"/>
          <p:cNvSpPr txBox="1">
            <a:spLocks noGrp="1"/>
          </p:cNvSpPr>
          <p:nvPr>
            <p:ph type="body" idx="1"/>
          </p:nvPr>
        </p:nvSpPr>
        <p:spPr>
          <a:xfrm>
            <a:off x="769895" y="2736322"/>
            <a:ext cx="16748209" cy="6777355"/>
          </a:xfrm>
          <a:prstGeom prst="rect">
            <a:avLst/>
          </a:prstGeom>
        </p:spPr>
        <p:txBody>
          <a:bodyPr vert="horz" wrap="square" lIns="0" tIns="88900" rIns="0" bIns="0" rtlCol="0">
            <a:spAutoFit/>
          </a:bodyPr>
          <a:lstStyle/>
          <a:p>
            <a:pPr marL="859155" marR="12700" algn="just">
              <a:lnSpc>
                <a:spcPts val="5250"/>
              </a:lnSpc>
              <a:spcBef>
                <a:spcPts val="700"/>
              </a:spcBef>
            </a:pPr>
            <a:r>
              <a:rPr spc="-300" dirty="0"/>
              <a:t>Web </a:t>
            </a:r>
            <a:r>
              <a:rPr spc="-165" dirty="0"/>
              <a:t>counselling </a:t>
            </a:r>
            <a:r>
              <a:rPr spc="-120" dirty="0"/>
              <a:t>is </a:t>
            </a:r>
            <a:r>
              <a:rPr spc="-185" dirty="0"/>
              <a:t>easily </a:t>
            </a:r>
            <a:r>
              <a:rPr spc="-190" dirty="0"/>
              <a:t>accessible </a:t>
            </a:r>
            <a:r>
              <a:rPr spc="-160" dirty="0"/>
              <a:t>to </a:t>
            </a:r>
            <a:r>
              <a:rPr spc="-140" dirty="0"/>
              <a:t>all </a:t>
            </a:r>
            <a:r>
              <a:rPr spc="-185" dirty="0"/>
              <a:t>those </a:t>
            </a:r>
            <a:r>
              <a:rPr spc="-180" dirty="0"/>
              <a:t>who </a:t>
            </a:r>
            <a:r>
              <a:rPr spc="-170" dirty="0"/>
              <a:t>wish </a:t>
            </a:r>
            <a:r>
              <a:rPr spc="-160" dirty="0"/>
              <a:t>to  </a:t>
            </a:r>
            <a:r>
              <a:rPr spc="-195" dirty="0"/>
              <a:t>use</a:t>
            </a:r>
            <a:r>
              <a:rPr spc="-495" dirty="0"/>
              <a:t> </a:t>
            </a:r>
            <a:r>
              <a:rPr spc="-220" dirty="0"/>
              <a:t>it</a:t>
            </a:r>
            <a:endParaRPr spc="-220" dirty="0"/>
          </a:p>
          <a:p>
            <a:pPr marL="859155" marR="6350" algn="just">
              <a:lnSpc>
                <a:spcPts val="5250"/>
              </a:lnSpc>
              <a:tabLst>
                <a:tab pos="2374265" algn="l"/>
                <a:tab pos="3887470" algn="l"/>
                <a:tab pos="4932680" algn="l"/>
                <a:tab pos="9199880" algn="l"/>
                <a:tab pos="10751820" algn="l"/>
                <a:tab pos="13903960" algn="l"/>
                <a:tab pos="16212185" algn="l"/>
              </a:tabLst>
            </a:pPr>
            <a:r>
              <a:rPr spc="-270" dirty="0"/>
              <a:t>For </a:t>
            </a:r>
            <a:r>
              <a:rPr spc="-185" dirty="0"/>
              <a:t>those </a:t>
            </a:r>
            <a:r>
              <a:rPr spc="-160" dirty="0"/>
              <a:t>individuals </a:t>
            </a:r>
            <a:r>
              <a:rPr spc="-180" dirty="0"/>
              <a:t>who </a:t>
            </a:r>
            <a:r>
              <a:rPr spc="-260" dirty="0"/>
              <a:t>are </a:t>
            </a:r>
            <a:r>
              <a:rPr spc="-180" dirty="0"/>
              <a:t>ambivalent </a:t>
            </a:r>
            <a:r>
              <a:rPr spc="-150" dirty="0"/>
              <a:t>about </a:t>
            </a:r>
            <a:r>
              <a:rPr spc="-225" dirty="0"/>
              <a:t>therapy </a:t>
            </a:r>
            <a:r>
              <a:rPr spc="-210" dirty="0"/>
              <a:t>or  </a:t>
            </a:r>
            <a:r>
              <a:rPr spc="-240" dirty="0"/>
              <a:t>w</a:t>
            </a:r>
            <a:r>
              <a:rPr spc="-204" dirty="0"/>
              <a:t>h</a:t>
            </a:r>
            <a:r>
              <a:rPr spc="-100" dirty="0"/>
              <a:t>o</a:t>
            </a:r>
            <a:r>
              <a:rPr dirty="0"/>
              <a:t>	</a:t>
            </a:r>
            <a:r>
              <a:rPr spc="-114" dirty="0"/>
              <a:t>m</a:t>
            </a:r>
            <a:r>
              <a:rPr spc="-110" dirty="0"/>
              <a:t>a</a:t>
            </a:r>
            <a:r>
              <a:rPr spc="-245" dirty="0"/>
              <a:t>y</a:t>
            </a:r>
            <a:r>
              <a:rPr dirty="0"/>
              <a:t>	</a:t>
            </a:r>
            <a:r>
              <a:rPr spc="-114" dirty="0"/>
              <a:t>b</a:t>
            </a:r>
            <a:r>
              <a:rPr spc="-350" dirty="0"/>
              <a:t>e</a:t>
            </a:r>
            <a:r>
              <a:rPr dirty="0"/>
              <a:t>	</a:t>
            </a:r>
            <a:r>
              <a:rPr spc="-200" dirty="0"/>
              <a:t>u</a:t>
            </a:r>
            <a:r>
              <a:rPr spc="-180" dirty="0"/>
              <a:t>n</a:t>
            </a:r>
            <a:r>
              <a:rPr spc="-260" dirty="0"/>
              <a:t>c</a:t>
            </a:r>
            <a:r>
              <a:rPr spc="-105" dirty="0"/>
              <a:t>o</a:t>
            </a:r>
            <a:r>
              <a:rPr spc="-114" dirty="0"/>
              <a:t>m</a:t>
            </a:r>
            <a:r>
              <a:rPr spc="-315" dirty="0"/>
              <a:t>f</a:t>
            </a:r>
            <a:r>
              <a:rPr spc="-105" dirty="0"/>
              <a:t>o</a:t>
            </a:r>
            <a:r>
              <a:rPr spc="-320" dirty="0"/>
              <a:t>r</a:t>
            </a:r>
            <a:r>
              <a:rPr spc="-225" dirty="0"/>
              <a:t>t</a:t>
            </a:r>
            <a:r>
              <a:rPr spc="-110" dirty="0"/>
              <a:t>a</a:t>
            </a:r>
            <a:r>
              <a:rPr spc="-114" dirty="0"/>
              <a:t>b</a:t>
            </a:r>
            <a:r>
              <a:rPr spc="-155" dirty="0"/>
              <a:t>l</a:t>
            </a:r>
            <a:r>
              <a:rPr spc="-350" dirty="0"/>
              <a:t>e</a:t>
            </a:r>
            <a:r>
              <a:rPr dirty="0"/>
              <a:t>	</a:t>
            </a:r>
            <a:r>
              <a:rPr spc="-240" dirty="0"/>
              <a:t>w</a:t>
            </a:r>
            <a:r>
              <a:rPr spc="-215" dirty="0"/>
              <a:t>i</a:t>
            </a:r>
            <a:r>
              <a:rPr spc="-225" dirty="0"/>
              <a:t>t</a:t>
            </a:r>
            <a:r>
              <a:rPr spc="-200" dirty="0"/>
              <a:t>h</a:t>
            </a:r>
            <a:r>
              <a:rPr dirty="0"/>
              <a:t>	</a:t>
            </a:r>
            <a:r>
              <a:rPr spc="-225" dirty="0"/>
              <a:t>t</a:t>
            </a:r>
            <a:r>
              <a:rPr spc="-320" dirty="0"/>
              <a:t>r</a:t>
            </a:r>
            <a:r>
              <a:rPr spc="-110" dirty="0"/>
              <a:t>a</a:t>
            </a:r>
            <a:r>
              <a:rPr spc="-105" dirty="0"/>
              <a:t>d</a:t>
            </a:r>
            <a:r>
              <a:rPr spc="-215" dirty="0"/>
              <a:t>i</a:t>
            </a:r>
            <a:r>
              <a:rPr spc="-225" dirty="0"/>
              <a:t>t</a:t>
            </a:r>
            <a:r>
              <a:rPr spc="-215" dirty="0"/>
              <a:t>i</a:t>
            </a:r>
            <a:r>
              <a:rPr spc="-105" dirty="0"/>
              <a:t>o</a:t>
            </a:r>
            <a:r>
              <a:rPr spc="-180" dirty="0"/>
              <a:t>n</a:t>
            </a:r>
            <a:r>
              <a:rPr spc="-110" dirty="0"/>
              <a:t>a</a:t>
            </a:r>
            <a:r>
              <a:rPr spc="-150" dirty="0"/>
              <a:t>l</a:t>
            </a:r>
            <a:r>
              <a:rPr dirty="0"/>
              <a:t>	</a:t>
            </a:r>
            <a:r>
              <a:rPr spc="-114" dirty="0"/>
              <a:t>m</a:t>
            </a:r>
            <a:r>
              <a:rPr spc="-105" dirty="0"/>
              <a:t>o</a:t>
            </a:r>
            <a:r>
              <a:rPr spc="-105" dirty="0"/>
              <a:t>d</a:t>
            </a:r>
            <a:r>
              <a:rPr spc="-355" dirty="0"/>
              <a:t>e</a:t>
            </a:r>
            <a:r>
              <a:rPr spc="-155" dirty="0"/>
              <a:t>l</a:t>
            </a:r>
            <a:r>
              <a:rPr spc="-25" dirty="0"/>
              <a:t>s</a:t>
            </a:r>
            <a:r>
              <a:rPr dirty="0"/>
              <a:t>	</a:t>
            </a:r>
            <a:r>
              <a:rPr spc="-105" dirty="0"/>
              <a:t>o</a:t>
            </a:r>
            <a:r>
              <a:rPr spc="-270" dirty="0"/>
              <a:t>f  </a:t>
            </a:r>
            <a:r>
              <a:rPr spc="-260" dirty="0"/>
              <a:t>therapy, </a:t>
            </a:r>
            <a:r>
              <a:rPr spc="-155" dirty="0"/>
              <a:t>may </a:t>
            </a:r>
            <a:r>
              <a:rPr spc="-204" dirty="0"/>
              <a:t>find </a:t>
            </a:r>
            <a:r>
              <a:rPr spc="-200" dirty="0"/>
              <a:t>online </a:t>
            </a:r>
            <a:r>
              <a:rPr spc="-165" dirty="0"/>
              <a:t>counselling </a:t>
            </a:r>
            <a:r>
              <a:rPr spc="-220" dirty="0"/>
              <a:t>more </a:t>
            </a:r>
            <a:r>
              <a:rPr spc="-175" dirty="0"/>
              <a:t>suitable  </a:t>
            </a:r>
            <a:r>
              <a:rPr spc="-250" dirty="0"/>
              <a:t>Treatment</a:t>
            </a:r>
            <a:r>
              <a:rPr spc="-495" dirty="0"/>
              <a:t> </a:t>
            </a:r>
            <a:r>
              <a:rPr spc="-160" dirty="0"/>
              <a:t>Can</a:t>
            </a:r>
            <a:r>
              <a:rPr spc="-490" dirty="0"/>
              <a:t> </a:t>
            </a:r>
            <a:r>
              <a:rPr spc="-185" dirty="0"/>
              <a:t>Be</a:t>
            </a:r>
            <a:r>
              <a:rPr spc="-490" dirty="0"/>
              <a:t> </a:t>
            </a:r>
            <a:r>
              <a:rPr spc="-204" dirty="0"/>
              <a:t>More</a:t>
            </a:r>
            <a:r>
              <a:rPr spc="-490" dirty="0"/>
              <a:t> </a:t>
            </a:r>
            <a:r>
              <a:rPr spc="-195" dirty="0"/>
              <a:t>Approachable</a:t>
            </a:r>
            <a:endParaRPr spc="-195" dirty="0"/>
          </a:p>
          <a:p>
            <a:pPr marL="859155" algn="just">
              <a:lnSpc>
                <a:spcPts val="4905"/>
              </a:lnSpc>
            </a:pPr>
            <a:r>
              <a:rPr spc="-150" dirty="0"/>
              <a:t>Scheduling</a:t>
            </a:r>
            <a:r>
              <a:rPr spc="-495" dirty="0"/>
              <a:t> </a:t>
            </a:r>
            <a:r>
              <a:rPr spc="-245" dirty="0"/>
              <a:t>Flexibility</a:t>
            </a:r>
            <a:endParaRPr spc="-245" dirty="0"/>
          </a:p>
          <a:p>
            <a:pPr marL="859155" algn="just">
              <a:lnSpc>
                <a:spcPts val="5250"/>
              </a:lnSpc>
            </a:pPr>
            <a:r>
              <a:rPr spc="-210" dirty="0"/>
              <a:t>Online</a:t>
            </a:r>
            <a:r>
              <a:rPr spc="-490" dirty="0"/>
              <a:t> </a:t>
            </a:r>
            <a:r>
              <a:rPr spc="-165" dirty="0"/>
              <a:t>counselling</a:t>
            </a:r>
            <a:r>
              <a:rPr spc="-484" dirty="0"/>
              <a:t> </a:t>
            </a:r>
            <a:r>
              <a:rPr spc="-185" dirty="0"/>
              <a:t>provides</a:t>
            </a:r>
            <a:r>
              <a:rPr spc="-484" dirty="0"/>
              <a:t> </a:t>
            </a:r>
            <a:r>
              <a:rPr spc="-180" dirty="0"/>
              <a:t>anonymity</a:t>
            </a:r>
            <a:r>
              <a:rPr spc="-484" dirty="0"/>
              <a:t> </a:t>
            </a:r>
            <a:r>
              <a:rPr spc="-130" dirty="0"/>
              <a:t>and</a:t>
            </a:r>
            <a:r>
              <a:rPr spc="-484" dirty="0"/>
              <a:t> </a:t>
            </a:r>
            <a:r>
              <a:rPr spc="-265" dirty="0"/>
              <a:t>convenience.</a:t>
            </a:r>
            <a:endParaRPr spc="-265" dirty="0"/>
          </a:p>
          <a:p>
            <a:pPr marL="859155" algn="just">
              <a:lnSpc>
                <a:spcPts val="5250"/>
              </a:lnSpc>
            </a:pPr>
            <a:r>
              <a:rPr spc="-170" dirty="0"/>
              <a:t>E-counselling </a:t>
            </a:r>
            <a:r>
              <a:rPr spc="-120" dirty="0"/>
              <a:t>is </a:t>
            </a:r>
            <a:r>
              <a:rPr spc="-105" dirty="0"/>
              <a:t>a </a:t>
            </a:r>
            <a:r>
              <a:rPr spc="-200" dirty="0"/>
              <a:t>time-saving, </a:t>
            </a:r>
            <a:r>
              <a:rPr spc="-229" dirty="0"/>
              <a:t>convenient </a:t>
            </a:r>
            <a:r>
              <a:rPr spc="-130" dirty="0"/>
              <a:t>and </a:t>
            </a:r>
            <a:r>
              <a:rPr spc="-190" dirty="0"/>
              <a:t>accessible  </a:t>
            </a:r>
            <a:r>
              <a:rPr spc="-210" dirty="0"/>
              <a:t>form </a:t>
            </a:r>
            <a:r>
              <a:rPr spc="-204" dirty="0"/>
              <a:t>of</a:t>
            </a:r>
            <a:r>
              <a:rPr spc="-775" dirty="0"/>
              <a:t> </a:t>
            </a:r>
            <a:r>
              <a:rPr spc="-260" dirty="0"/>
              <a:t>therapy.</a:t>
            </a:r>
            <a:endParaRPr spc="-260" dirty="0"/>
          </a:p>
        </p:txBody>
      </p:sp>
      <p:sp>
        <p:nvSpPr>
          <p:cNvPr id="5" name="object 5"/>
          <p:cNvSpPr/>
          <p:nvPr/>
        </p:nvSpPr>
        <p:spPr>
          <a:xfrm>
            <a:off x="152400" y="1562100"/>
            <a:ext cx="17410430" cy="76200"/>
          </a:xfrm>
          <a:custGeom>
            <a:avLst/>
            <a:gdLst/>
            <a:ahLst/>
            <a:cxnLst/>
            <a:rect l="l" t="t" r="r" b="b"/>
            <a:pathLst>
              <a:path w="15878175" h="76200">
                <a:moveTo>
                  <a:pt x="15878175" y="76200"/>
                </a:moveTo>
                <a:lnTo>
                  <a:pt x="0" y="76200"/>
                </a:lnTo>
                <a:lnTo>
                  <a:pt x="0" y="0"/>
                </a:lnTo>
                <a:lnTo>
                  <a:pt x="15878175" y="0"/>
                </a:lnTo>
                <a:lnTo>
                  <a:pt x="15878175" y="76200"/>
                </a:lnTo>
                <a:close/>
              </a:path>
            </a:pathLst>
          </a:custGeom>
          <a:solidFill>
            <a:srgbClr val="FFFFFF"/>
          </a:solidFill>
        </p:spPr>
        <p:txBody>
          <a:bodyPr wrap="square" lIns="0" tIns="0" rIns="0" bIns="0" rtlCol="0"/>
          <a:lstStyle/>
          <a:p/>
        </p:txBody>
      </p:sp>
      <p:sp>
        <p:nvSpPr>
          <p:cNvPr id="6" name="object 6"/>
          <p:cNvSpPr/>
          <p:nvPr/>
        </p:nvSpPr>
        <p:spPr>
          <a:xfrm>
            <a:off x="17259300" y="9258300"/>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7" name="object 7"/>
          <p:cNvSpPr/>
          <p:nvPr/>
        </p:nvSpPr>
        <p:spPr>
          <a:xfrm>
            <a:off x="17259300" y="9464130"/>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8" name="object 8"/>
          <p:cNvSpPr/>
          <p:nvPr/>
        </p:nvSpPr>
        <p:spPr>
          <a:xfrm>
            <a:off x="17259300" y="9669932"/>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9" name="object 9"/>
          <p:cNvSpPr/>
          <p:nvPr/>
        </p:nvSpPr>
        <p:spPr>
          <a:xfrm>
            <a:off x="710641" y="7700344"/>
            <a:ext cx="542925" cy="542925"/>
          </a:xfrm>
          <a:custGeom>
            <a:avLst/>
            <a:gdLst/>
            <a:ahLst/>
            <a:cxnLst/>
            <a:rect l="l" t="t" r="r" b="b"/>
            <a:pathLst>
              <a:path w="542925" h="542925">
                <a:moveTo>
                  <a:pt x="271462" y="542925"/>
                </a:moveTo>
                <a:lnTo>
                  <a:pt x="222667" y="538551"/>
                </a:lnTo>
                <a:lnTo>
                  <a:pt x="176742" y="525943"/>
                </a:lnTo>
                <a:lnTo>
                  <a:pt x="134452" y="505865"/>
                </a:lnTo>
                <a:lnTo>
                  <a:pt x="96564" y="479084"/>
                </a:lnTo>
                <a:lnTo>
                  <a:pt x="63846" y="446367"/>
                </a:lnTo>
                <a:lnTo>
                  <a:pt x="37063" y="408480"/>
                </a:lnTo>
                <a:lnTo>
                  <a:pt x="16983" y="366189"/>
                </a:lnTo>
                <a:lnTo>
                  <a:pt x="4373" y="320261"/>
                </a:lnTo>
                <a:lnTo>
                  <a:pt x="0" y="271462"/>
                </a:lnTo>
                <a:lnTo>
                  <a:pt x="4373" y="222667"/>
                </a:lnTo>
                <a:lnTo>
                  <a:pt x="16983" y="176742"/>
                </a:lnTo>
                <a:lnTo>
                  <a:pt x="37063" y="134452"/>
                </a:lnTo>
                <a:lnTo>
                  <a:pt x="63846" y="96564"/>
                </a:lnTo>
                <a:lnTo>
                  <a:pt x="96564" y="63846"/>
                </a:lnTo>
                <a:lnTo>
                  <a:pt x="134452" y="37063"/>
                </a:lnTo>
                <a:lnTo>
                  <a:pt x="176742" y="16983"/>
                </a:lnTo>
                <a:lnTo>
                  <a:pt x="222667" y="4373"/>
                </a:lnTo>
                <a:lnTo>
                  <a:pt x="271462" y="0"/>
                </a:lnTo>
                <a:lnTo>
                  <a:pt x="320257" y="4373"/>
                </a:lnTo>
                <a:lnTo>
                  <a:pt x="366182" y="16983"/>
                </a:lnTo>
                <a:lnTo>
                  <a:pt x="408472" y="37063"/>
                </a:lnTo>
                <a:lnTo>
                  <a:pt x="446360" y="63846"/>
                </a:lnTo>
                <a:lnTo>
                  <a:pt x="479078" y="96564"/>
                </a:lnTo>
                <a:lnTo>
                  <a:pt x="505861" y="134452"/>
                </a:lnTo>
                <a:lnTo>
                  <a:pt x="522106" y="168665"/>
                </a:lnTo>
                <a:lnTo>
                  <a:pt x="407726" y="168665"/>
                </a:lnTo>
                <a:lnTo>
                  <a:pt x="323156" y="253025"/>
                </a:lnTo>
                <a:lnTo>
                  <a:pt x="161610" y="253025"/>
                </a:lnTo>
                <a:lnTo>
                  <a:pt x="158963" y="254024"/>
                </a:lnTo>
                <a:lnTo>
                  <a:pt x="156972" y="256056"/>
                </a:lnTo>
                <a:lnTo>
                  <a:pt x="127636" y="282503"/>
                </a:lnTo>
                <a:lnTo>
                  <a:pt x="125662" y="284476"/>
                </a:lnTo>
                <a:lnTo>
                  <a:pt x="124621" y="286998"/>
                </a:lnTo>
                <a:lnTo>
                  <a:pt x="124621" y="292261"/>
                </a:lnTo>
                <a:lnTo>
                  <a:pt x="125663" y="295026"/>
                </a:lnTo>
                <a:lnTo>
                  <a:pt x="127636" y="296991"/>
                </a:lnTo>
                <a:lnTo>
                  <a:pt x="194585" y="367406"/>
                </a:lnTo>
                <a:lnTo>
                  <a:pt x="198532" y="371436"/>
                </a:lnTo>
                <a:lnTo>
                  <a:pt x="241709" y="415004"/>
                </a:lnTo>
                <a:lnTo>
                  <a:pt x="501249" y="415004"/>
                </a:lnTo>
                <a:lnTo>
                  <a:pt x="479078" y="446367"/>
                </a:lnTo>
                <a:lnTo>
                  <a:pt x="446360" y="479084"/>
                </a:lnTo>
                <a:lnTo>
                  <a:pt x="408472" y="505865"/>
                </a:lnTo>
                <a:lnTo>
                  <a:pt x="366182" y="525943"/>
                </a:lnTo>
                <a:lnTo>
                  <a:pt x="320257" y="538551"/>
                </a:lnTo>
                <a:lnTo>
                  <a:pt x="271462" y="542925"/>
                </a:lnTo>
                <a:close/>
              </a:path>
              <a:path w="542925" h="542925">
                <a:moveTo>
                  <a:pt x="501249" y="415004"/>
                </a:moveTo>
                <a:lnTo>
                  <a:pt x="248187" y="415004"/>
                </a:lnTo>
                <a:lnTo>
                  <a:pt x="450861" y="212281"/>
                </a:lnTo>
                <a:lnTo>
                  <a:pt x="450861" y="205728"/>
                </a:lnTo>
                <a:lnTo>
                  <a:pt x="414156" y="168665"/>
                </a:lnTo>
                <a:lnTo>
                  <a:pt x="522106" y="168665"/>
                </a:lnTo>
                <a:lnTo>
                  <a:pt x="525941" y="176742"/>
                </a:lnTo>
                <a:lnTo>
                  <a:pt x="538551" y="222667"/>
                </a:lnTo>
                <a:lnTo>
                  <a:pt x="542925" y="271462"/>
                </a:lnTo>
                <a:lnTo>
                  <a:pt x="538551" y="320261"/>
                </a:lnTo>
                <a:lnTo>
                  <a:pt x="525941" y="366189"/>
                </a:lnTo>
                <a:lnTo>
                  <a:pt x="505861" y="408480"/>
                </a:lnTo>
                <a:lnTo>
                  <a:pt x="501249" y="415004"/>
                </a:lnTo>
                <a:close/>
              </a:path>
              <a:path w="542925" h="542925">
                <a:moveTo>
                  <a:pt x="248203" y="327836"/>
                </a:moveTo>
                <a:lnTo>
                  <a:pt x="241734" y="327836"/>
                </a:lnTo>
                <a:lnTo>
                  <a:pt x="171361" y="256056"/>
                </a:lnTo>
                <a:lnTo>
                  <a:pt x="169388" y="254066"/>
                </a:lnTo>
                <a:lnTo>
                  <a:pt x="166814" y="253050"/>
                </a:lnTo>
                <a:lnTo>
                  <a:pt x="161610" y="253025"/>
                </a:lnTo>
                <a:lnTo>
                  <a:pt x="323156" y="253025"/>
                </a:lnTo>
                <a:lnTo>
                  <a:pt x="252184" y="323805"/>
                </a:lnTo>
                <a:lnTo>
                  <a:pt x="248203" y="327836"/>
                </a:lnTo>
                <a:close/>
              </a:path>
            </a:pathLst>
          </a:custGeom>
          <a:solidFill>
            <a:srgbClr val="000000"/>
          </a:solidFill>
        </p:spPr>
        <p:txBody>
          <a:bodyPr wrap="square" lIns="0" tIns="0" rIns="0" bIns="0" rtlCol="0"/>
          <a:lstStyle/>
          <a:p/>
        </p:txBody>
      </p:sp>
      <p:sp>
        <p:nvSpPr>
          <p:cNvPr id="10" name="object 10"/>
          <p:cNvSpPr/>
          <p:nvPr/>
        </p:nvSpPr>
        <p:spPr>
          <a:xfrm>
            <a:off x="710641" y="3026246"/>
            <a:ext cx="542925" cy="542925"/>
          </a:xfrm>
          <a:custGeom>
            <a:avLst/>
            <a:gdLst/>
            <a:ahLst/>
            <a:cxnLst/>
            <a:rect l="l" t="t" r="r" b="b"/>
            <a:pathLst>
              <a:path w="542925" h="542925">
                <a:moveTo>
                  <a:pt x="271462" y="542925"/>
                </a:moveTo>
                <a:lnTo>
                  <a:pt x="222667" y="538551"/>
                </a:lnTo>
                <a:lnTo>
                  <a:pt x="176742" y="525943"/>
                </a:lnTo>
                <a:lnTo>
                  <a:pt x="134452" y="505865"/>
                </a:lnTo>
                <a:lnTo>
                  <a:pt x="96564" y="479084"/>
                </a:lnTo>
                <a:lnTo>
                  <a:pt x="63846" y="446367"/>
                </a:lnTo>
                <a:lnTo>
                  <a:pt x="37063" y="408480"/>
                </a:lnTo>
                <a:lnTo>
                  <a:pt x="16983" y="366189"/>
                </a:lnTo>
                <a:lnTo>
                  <a:pt x="4373" y="320261"/>
                </a:lnTo>
                <a:lnTo>
                  <a:pt x="0" y="271462"/>
                </a:lnTo>
                <a:lnTo>
                  <a:pt x="4373" y="222667"/>
                </a:lnTo>
                <a:lnTo>
                  <a:pt x="16983" y="176742"/>
                </a:lnTo>
                <a:lnTo>
                  <a:pt x="37063" y="134452"/>
                </a:lnTo>
                <a:lnTo>
                  <a:pt x="63846" y="96564"/>
                </a:lnTo>
                <a:lnTo>
                  <a:pt x="96564" y="63846"/>
                </a:lnTo>
                <a:lnTo>
                  <a:pt x="134452" y="37063"/>
                </a:lnTo>
                <a:lnTo>
                  <a:pt x="176742" y="16983"/>
                </a:lnTo>
                <a:lnTo>
                  <a:pt x="222667" y="4373"/>
                </a:lnTo>
                <a:lnTo>
                  <a:pt x="271462" y="0"/>
                </a:lnTo>
                <a:lnTo>
                  <a:pt x="320257" y="4373"/>
                </a:lnTo>
                <a:lnTo>
                  <a:pt x="366182" y="16983"/>
                </a:lnTo>
                <a:lnTo>
                  <a:pt x="408472" y="37063"/>
                </a:lnTo>
                <a:lnTo>
                  <a:pt x="446360" y="63846"/>
                </a:lnTo>
                <a:lnTo>
                  <a:pt x="479078" y="96564"/>
                </a:lnTo>
                <a:lnTo>
                  <a:pt x="505861" y="134452"/>
                </a:lnTo>
                <a:lnTo>
                  <a:pt x="522106" y="168665"/>
                </a:lnTo>
                <a:lnTo>
                  <a:pt x="407726" y="168665"/>
                </a:lnTo>
                <a:lnTo>
                  <a:pt x="323156" y="253025"/>
                </a:lnTo>
                <a:lnTo>
                  <a:pt x="161610" y="253025"/>
                </a:lnTo>
                <a:lnTo>
                  <a:pt x="158963" y="254024"/>
                </a:lnTo>
                <a:lnTo>
                  <a:pt x="156972" y="256056"/>
                </a:lnTo>
                <a:lnTo>
                  <a:pt x="127636" y="282503"/>
                </a:lnTo>
                <a:lnTo>
                  <a:pt x="125662" y="284476"/>
                </a:lnTo>
                <a:lnTo>
                  <a:pt x="124621" y="286998"/>
                </a:lnTo>
                <a:lnTo>
                  <a:pt x="124621" y="292261"/>
                </a:lnTo>
                <a:lnTo>
                  <a:pt x="125663" y="295026"/>
                </a:lnTo>
                <a:lnTo>
                  <a:pt x="127636" y="296991"/>
                </a:lnTo>
                <a:lnTo>
                  <a:pt x="194585" y="367406"/>
                </a:lnTo>
                <a:lnTo>
                  <a:pt x="198532" y="371436"/>
                </a:lnTo>
                <a:lnTo>
                  <a:pt x="241709" y="415004"/>
                </a:lnTo>
                <a:lnTo>
                  <a:pt x="501249" y="415004"/>
                </a:lnTo>
                <a:lnTo>
                  <a:pt x="479078" y="446367"/>
                </a:lnTo>
                <a:lnTo>
                  <a:pt x="446360" y="479084"/>
                </a:lnTo>
                <a:lnTo>
                  <a:pt x="408472" y="505865"/>
                </a:lnTo>
                <a:lnTo>
                  <a:pt x="366182" y="525943"/>
                </a:lnTo>
                <a:lnTo>
                  <a:pt x="320257" y="538551"/>
                </a:lnTo>
                <a:lnTo>
                  <a:pt x="271462" y="542925"/>
                </a:lnTo>
                <a:close/>
              </a:path>
              <a:path w="542925" h="542925">
                <a:moveTo>
                  <a:pt x="501249" y="415004"/>
                </a:moveTo>
                <a:lnTo>
                  <a:pt x="248187" y="415004"/>
                </a:lnTo>
                <a:lnTo>
                  <a:pt x="450861" y="212281"/>
                </a:lnTo>
                <a:lnTo>
                  <a:pt x="450861" y="205728"/>
                </a:lnTo>
                <a:lnTo>
                  <a:pt x="414156" y="168665"/>
                </a:lnTo>
                <a:lnTo>
                  <a:pt x="522106" y="168665"/>
                </a:lnTo>
                <a:lnTo>
                  <a:pt x="525941" y="176742"/>
                </a:lnTo>
                <a:lnTo>
                  <a:pt x="538551" y="222667"/>
                </a:lnTo>
                <a:lnTo>
                  <a:pt x="542925" y="271462"/>
                </a:lnTo>
                <a:lnTo>
                  <a:pt x="538551" y="320261"/>
                </a:lnTo>
                <a:lnTo>
                  <a:pt x="525941" y="366189"/>
                </a:lnTo>
                <a:lnTo>
                  <a:pt x="505861" y="408480"/>
                </a:lnTo>
                <a:lnTo>
                  <a:pt x="501249" y="415004"/>
                </a:lnTo>
                <a:close/>
              </a:path>
              <a:path w="542925" h="542925">
                <a:moveTo>
                  <a:pt x="248203" y="327836"/>
                </a:moveTo>
                <a:lnTo>
                  <a:pt x="241734" y="327836"/>
                </a:lnTo>
                <a:lnTo>
                  <a:pt x="171361" y="256056"/>
                </a:lnTo>
                <a:lnTo>
                  <a:pt x="169388" y="254066"/>
                </a:lnTo>
                <a:lnTo>
                  <a:pt x="166814" y="253050"/>
                </a:lnTo>
                <a:lnTo>
                  <a:pt x="161610" y="253025"/>
                </a:lnTo>
                <a:lnTo>
                  <a:pt x="323156" y="253025"/>
                </a:lnTo>
                <a:lnTo>
                  <a:pt x="252184" y="323805"/>
                </a:lnTo>
                <a:lnTo>
                  <a:pt x="248203" y="327836"/>
                </a:lnTo>
                <a:close/>
              </a:path>
            </a:pathLst>
          </a:custGeom>
          <a:solidFill>
            <a:srgbClr val="000000"/>
          </a:solidFill>
        </p:spPr>
        <p:txBody>
          <a:bodyPr wrap="square" lIns="0" tIns="0" rIns="0" bIns="0" rtlCol="0"/>
          <a:lstStyle/>
          <a:p/>
        </p:txBody>
      </p:sp>
      <p:sp>
        <p:nvSpPr>
          <p:cNvPr id="11" name="object 11"/>
          <p:cNvSpPr/>
          <p:nvPr/>
        </p:nvSpPr>
        <p:spPr>
          <a:xfrm>
            <a:off x="710641" y="4284939"/>
            <a:ext cx="542925" cy="542925"/>
          </a:xfrm>
          <a:custGeom>
            <a:avLst/>
            <a:gdLst/>
            <a:ahLst/>
            <a:cxnLst/>
            <a:rect l="l" t="t" r="r" b="b"/>
            <a:pathLst>
              <a:path w="542925" h="542925">
                <a:moveTo>
                  <a:pt x="271462" y="542925"/>
                </a:moveTo>
                <a:lnTo>
                  <a:pt x="222667" y="538551"/>
                </a:lnTo>
                <a:lnTo>
                  <a:pt x="176742" y="525943"/>
                </a:lnTo>
                <a:lnTo>
                  <a:pt x="134452" y="505865"/>
                </a:lnTo>
                <a:lnTo>
                  <a:pt x="96564" y="479084"/>
                </a:lnTo>
                <a:lnTo>
                  <a:pt x="63846" y="446367"/>
                </a:lnTo>
                <a:lnTo>
                  <a:pt x="37063" y="408480"/>
                </a:lnTo>
                <a:lnTo>
                  <a:pt x="16983" y="366189"/>
                </a:lnTo>
                <a:lnTo>
                  <a:pt x="4373" y="320261"/>
                </a:lnTo>
                <a:lnTo>
                  <a:pt x="0" y="271462"/>
                </a:lnTo>
                <a:lnTo>
                  <a:pt x="4373" y="222667"/>
                </a:lnTo>
                <a:lnTo>
                  <a:pt x="16983" y="176742"/>
                </a:lnTo>
                <a:lnTo>
                  <a:pt x="37063" y="134452"/>
                </a:lnTo>
                <a:lnTo>
                  <a:pt x="63846" y="96564"/>
                </a:lnTo>
                <a:lnTo>
                  <a:pt x="96564" y="63846"/>
                </a:lnTo>
                <a:lnTo>
                  <a:pt x="134452" y="37063"/>
                </a:lnTo>
                <a:lnTo>
                  <a:pt x="176742" y="16983"/>
                </a:lnTo>
                <a:lnTo>
                  <a:pt x="222667" y="4373"/>
                </a:lnTo>
                <a:lnTo>
                  <a:pt x="271462" y="0"/>
                </a:lnTo>
                <a:lnTo>
                  <a:pt x="320257" y="4373"/>
                </a:lnTo>
                <a:lnTo>
                  <a:pt x="366182" y="16983"/>
                </a:lnTo>
                <a:lnTo>
                  <a:pt x="408472" y="37063"/>
                </a:lnTo>
                <a:lnTo>
                  <a:pt x="446360" y="63846"/>
                </a:lnTo>
                <a:lnTo>
                  <a:pt x="479078" y="96564"/>
                </a:lnTo>
                <a:lnTo>
                  <a:pt x="505861" y="134452"/>
                </a:lnTo>
                <a:lnTo>
                  <a:pt x="522106" y="168665"/>
                </a:lnTo>
                <a:lnTo>
                  <a:pt x="407726" y="168665"/>
                </a:lnTo>
                <a:lnTo>
                  <a:pt x="323156" y="253025"/>
                </a:lnTo>
                <a:lnTo>
                  <a:pt x="161610" y="253025"/>
                </a:lnTo>
                <a:lnTo>
                  <a:pt x="158963" y="254024"/>
                </a:lnTo>
                <a:lnTo>
                  <a:pt x="156972" y="256056"/>
                </a:lnTo>
                <a:lnTo>
                  <a:pt x="127636" y="282503"/>
                </a:lnTo>
                <a:lnTo>
                  <a:pt x="125662" y="284476"/>
                </a:lnTo>
                <a:lnTo>
                  <a:pt x="124621" y="286998"/>
                </a:lnTo>
                <a:lnTo>
                  <a:pt x="124621" y="292261"/>
                </a:lnTo>
                <a:lnTo>
                  <a:pt x="125663" y="295026"/>
                </a:lnTo>
                <a:lnTo>
                  <a:pt x="127636" y="296991"/>
                </a:lnTo>
                <a:lnTo>
                  <a:pt x="194585" y="367406"/>
                </a:lnTo>
                <a:lnTo>
                  <a:pt x="198532" y="371436"/>
                </a:lnTo>
                <a:lnTo>
                  <a:pt x="241709" y="415004"/>
                </a:lnTo>
                <a:lnTo>
                  <a:pt x="501249" y="415004"/>
                </a:lnTo>
                <a:lnTo>
                  <a:pt x="479078" y="446367"/>
                </a:lnTo>
                <a:lnTo>
                  <a:pt x="446360" y="479084"/>
                </a:lnTo>
                <a:lnTo>
                  <a:pt x="408472" y="505865"/>
                </a:lnTo>
                <a:lnTo>
                  <a:pt x="366182" y="525943"/>
                </a:lnTo>
                <a:lnTo>
                  <a:pt x="320257" y="538551"/>
                </a:lnTo>
                <a:lnTo>
                  <a:pt x="271462" y="542925"/>
                </a:lnTo>
                <a:close/>
              </a:path>
              <a:path w="542925" h="542925">
                <a:moveTo>
                  <a:pt x="501249" y="415004"/>
                </a:moveTo>
                <a:lnTo>
                  <a:pt x="248187" y="415004"/>
                </a:lnTo>
                <a:lnTo>
                  <a:pt x="450861" y="212281"/>
                </a:lnTo>
                <a:lnTo>
                  <a:pt x="450861" y="205728"/>
                </a:lnTo>
                <a:lnTo>
                  <a:pt x="414156" y="168665"/>
                </a:lnTo>
                <a:lnTo>
                  <a:pt x="522106" y="168665"/>
                </a:lnTo>
                <a:lnTo>
                  <a:pt x="525941" y="176742"/>
                </a:lnTo>
                <a:lnTo>
                  <a:pt x="538551" y="222667"/>
                </a:lnTo>
                <a:lnTo>
                  <a:pt x="542925" y="271462"/>
                </a:lnTo>
                <a:lnTo>
                  <a:pt x="538551" y="320261"/>
                </a:lnTo>
                <a:lnTo>
                  <a:pt x="525941" y="366189"/>
                </a:lnTo>
                <a:lnTo>
                  <a:pt x="505861" y="408480"/>
                </a:lnTo>
                <a:lnTo>
                  <a:pt x="501249" y="415004"/>
                </a:lnTo>
                <a:close/>
              </a:path>
              <a:path w="542925" h="542925">
                <a:moveTo>
                  <a:pt x="248203" y="327836"/>
                </a:moveTo>
                <a:lnTo>
                  <a:pt x="241734" y="327836"/>
                </a:lnTo>
                <a:lnTo>
                  <a:pt x="171361" y="256056"/>
                </a:lnTo>
                <a:lnTo>
                  <a:pt x="169388" y="254066"/>
                </a:lnTo>
                <a:lnTo>
                  <a:pt x="166814" y="253050"/>
                </a:lnTo>
                <a:lnTo>
                  <a:pt x="161610" y="253025"/>
                </a:lnTo>
                <a:lnTo>
                  <a:pt x="323156" y="253025"/>
                </a:lnTo>
                <a:lnTo>
                  <a:pt x="252184" y="323805"/>
                </a:lnTo>
                <a:lnTo>
                  <a:pt x="248203" y="327836"/>
                </a:lnTo>
                <a:close/>
              </a:path>
            </a:pathLst>
          </a:custGeom>
          <a:solidFill>
            <a:srgbClr val="000000"/>
          </a:solidFill>
        </p:spPr>
        <p:txBody>
          <a:bodyPr wrap="square" lIns="0" tIns="0" rIns="0" bIns="0" rtlCol="0"/>
          <a:lstStyle/>
          <a:p/>
        </p:txBody>
      </p:sp>
      <p:sp>
        <p:nvSpPr>
          <p:cNvPr id="12" name="object 12"/>
          <p:cNvSpPr/>
          <p:nvPr/>
        </p:nvSpPr>
        <p:spPr>
          <a:xfrm>
            <a:off x="710641" y="6139829"/>
            <a:ext cx="542925" cy="542925"/>
          </a:xfrm>
          <a:custGeom>
            <a:avLst/>
            <a:gdLst/>
            <a:ahLst/>
            <a:cxnLst/>
            <a:rect l="l" t="t" r="r" b="b"/>
            <a:pathLst>
              <a:path w="542925" h="542925">
                <a:moveTo>
                  <a:pt x="271462" y="542925"/>
                </a:moveTo>
                <a:lnTo>
                  <a:pt x="222667" y="538551"/>
                </a:lnTo>
                <a:lnTo>
                  <a:pt x="176742" y="525943"/>
                </a:lnTo>
                <a:lnTo>
                  <a:pt x="134452" y="505865"/>
                </a:lnTo>
                <a:lnTo>
                  <a:pt x="96564" y="479084"/>
                </a:lnTo>
                <a:lnTo>
                  <a:pt x="63846" y="446367"/>
                </a:lnTo>
                <a:lnTo>
                  <a:pt x="37063" y="408480"/>
                </a:lnTo>
                <a:lnTo>
                  <a:pt x="16983" y="366189"/>
                </a:lnTo>
                <a:lnTo>
                  <a:pt x="4373" y="320261"/>
                </a:lnTo>
                <a:lnTo>
                  <a:pt x="0" y="271462"/>
                </a:lnTo>
                <a:lnTo>
                  <a:pt x="4373" y="222667"/>
                </a:lnTo>
                <a:lnTo>
                  <a:pt x="16983" y="176742"/>
                </a:lnTo>
                <a:lnTo>
                  <a:pt x="37063" y="134452"/>
                </a:lnTo>
                <a:lnTo>
                  <a:pt x="63846" y="96564"/>
                </a:lnTo>
                <a:lnTo>
                  <a:pt x="96564" y="63846"/>
                </a:lnTo>
                <a:lnTo>
                  <a:pt x="134452" y="37063"/>
                </a:lnTo>
                <a:lnTo>
                  <a:pt x="176742" y="16983"/>
                </a:lnTo>
                <a:lnTo>
                  <a:pt x="222667" y="4373"/>
                </a:lnTo>
                <a:lnTo>
                  <a:pt x="271462" y="0"/>
                </a:lnTo>
                <a:lnTo>
                  <a:pt x="320257" y="4373"/>
                </a:lnTo>
                <a:lnTo>
                  <a:pt x="366182" y="16983"/>
                </a:lnTo>
                <a:lnTo>
                  <a:pt x="408472" y="37063"/>
                </a:lnTo>
                <a:lnTo>
                  <a:pt x="446360" y="63846"/>
                </a:lnTo>
                <a:lnTo>
                  <a:pt x="479078" y="96564"/>
                </a:lnTo>
                <a:lnTo>
                  <a:pt x="505861" y="134452"/>
                </a:lnTo>
                <a:lnTo>
                  <a:pt x="522106" y="168665"/>
                </a:lnTo>
                <a:lnTo>
                  <a:pt x="407726" y="168665"/>
                </a:lnTo>
                <a:lnTo>
                  <a:pt x="323156" y="253025"/>
                </a:lnTo>
                <a:lnTo>
                  <a:pt x="161610" y="253025"/>
                </a:lnTo>
                <a:lnTo>
                  <a:pt x="158963" y="254024"/>
                </a:lnTo>
                <a:lnTo>
                  <a:pt x="156972" y="256056"/>
                </a:lnTo>
                <a:lnTo>
                  <a:pt x="127636" y="282503"/>
                </a:lnTo>
                <a:lnTo>
                  <a:pt x="125662" y="284476"/>
                </a:lnTo>
                <a:lnTo>
                  <a:pt x="124621" y="286998"/>
                </a:lnTo>
                <a:lnTo>
                  <a:pt x="124621" y="292261"/>
                </a:lnTo>
                <a:lnTo>
                  <a:pt x="125663" y="295026"/>
                </a:lnTo>
                <a:lnTo>
                  <a:pt x="127636" y="296991"/>
                </a:lnTo>
                <a:lnTo>
                  <a:pt x="194585" y="367406"/>
                </a:lnTo>
                <a:lnTo>
                  <a:pt x="198532" y="371436"/>
                </a:lnTo>
                <a:lnTo>
                  <a:pt x="241709" y="415004"/>
                </a:lnTo>
                <a:lnTo>
                  <a:pt x="501249" y="415004"/>
                </a:lnTo>
                <a:lnTo>
                  <a:pt x="479078" y="446367"/>
                </a:lnTo>
                <a:lnTo>
                  <a:pt x="446360" y="479084"/>
                </a:lnTo>
                <a:lnTo>
                  <a:pt x="408472" y="505865"/>
                </a:lnTo>
                <a:lnTo>
                  <a:pt x="366182" y="525943"/>
                </a:lnTo>
                <a:lnTo>
                  <a:pt x="320257" y="538551"/>
                </a:lnTo>
                <a:lnTo>
                  <a:pt x="271462" y="542925"/>
                </a:lnTo>
                <a:close/>
              </a:path>
              <a:path w="542925" h="542925">
                <a:moveTo>
                  <a:pt x="501249" y="415004"/>
                </a:moveTo>
                <a:lnTo>
                  <a:pt x="248187" y="415004"/>
                </a:lnTo>
                <a:lnTo>
                  <a:pt x="450861" y="212281"/>
                </a:lnTo>
                <a:lnTo>
                  <a:pt x="450861" y="205728"/>
                </a:lnTo>
                <a:lnTo>
                  <a:pt x="414156" y="168665"/>
                </a:lnTo>
                <a:lnTo>
                  <a:pt x="522106" y="168665"/>
                </a:lnTo>
                <a:lnTo>
                  <a:pt x="525941" y="176742"/>
                </a:lnTo>
                <a:lnTo>
                  <a:pt x="538551" y="222667"/>
                </a:lnTo>
                <a:lnTo>
                  <a:pt x="542925" y="271462"/>
                </a:lnTo>
                <a:lnTo>
                  <a:pt x="538551" y="320261"/>
                </a:lnTo>
                <a:lnTo>
                  <a:pt x="525941" y="366189"/>
                </a:lnTo>
                <a:lnTo>
                  <a:pt x="505861" y="408480"/>
                </a:lnTo>
                <a:lnTo>
                  <a:pt x="501249" y="415004"/>
                </a:lnTo>
                <a:close/>
              </a:path>
              <a:path w="542925" h="542925">
                <a:moveTo>
                  <a:pt x="248203" y="327836"/>
                </a:moveTo>
                <a:lnTo>
                  <a:pt x="241734" y="327836"/>
                </a:lnTo>
                <a:lnTo>
                  <a:pt x="171361" y="256056"/>
                </a:lnTo>
                <a:lnTo>
                  <a:pt x="169388" y="254066"/>
                </a:lnTo>
                <a:lnTo>
                  <a:pt x="166814" y="253050"/>
                </a:lnTo>
                <a:lnTo>
                  <a:pt x="161610" y="253025"/>
                </a:lnTo>
                <a:lnTo>
                  <a:pt x="323156" y="253025"/>
                </a:lnTo>
                <a:lnTo>
                  <a:pt x="252184" y="323805"/>
                </a:lnTo>
                <a:lnTo>
                  <a:pt x="248203" y="327836"/>
                </a:lnTo>
                <a:close/>
              </a:path>
            </a:pathLst>
          </a:custGeom>
          <a:solidFill>
            <a:srgbClr val="000000"/>
          </a:solidFill>
        </p:spPr>
        <p:txBody>
          <a:bodyPr wrap="square" lIns="0" tIns="0" rIns="0" bIns="0" rtlCol="0"/>
          <a:lstStyle/>
          <a:p/>
        </p:txBody>
      </p:sp>
      <p:sp>
        <p:nvSpPr>
          <p:cNvPr id="13" name="object 13"/>
          <p:cNvSpPr/>
          <p:nvPr/>
        </p:nvSpPr>
        <p:spPr>
          <a:xfrm>
            <a:off x="710641" y="6938344"/>
            <a:ext cx="542925" cy="542925"/>
          </a:xfrm>
          <a:custGeom>
            <a:avLst/>
            <a:gdLst/>
            <a:ahLst/>
            <a:cxnLst/>
            <a:rect l="l" t="t" r="r" b="b"/>
            <a:pathLst>
              <a:path w="542925" h="542925">
                <a:moveTo>
                  <a:pt x="271462" y="542925"/>
                </a:moveTo>
                <a:lnTo>
                  <a:pt x="222667" y="538551"/>
                </a:lnTo>
                <a:lnTo>
                  <a:pt x="176742" y="525943"/>
                </a:lnTo>
                <a:lnTo>
                  <a:pt x="134452" y="505865"/>
                </a:lnTo>
                <a:lnTo>
                  <a:pt x="96564" y="479084"/>
                </a:lnTo>
                <a:lnTo>
                  <a:pt x="63846" y="446367"/>
                </a:lnTo>
                <a:lnTo>
                  <a:pt x="37063" y="408480"/>
                </a:lnTo>
                <a:lnTo>
                  <a:pt x="16983" y="366189"/>
                </a:lnTo>
                <a:lnTo>
                  <a:pt x="4373" y="320261"/>
                </a:lnTo>
                <a:lnTo>
                  <a:pt x="0" y="271462"/>
                </a:lnTo>
                <a:lnTo>
                  <a:pt x="4373" y="222667"/>
                </a:lnTo>
                <a:lnTo>
                  <a:pt x="16983" y="176742"/>
                </a:lnTo>
                <a:lnTo>
                  <a:pt x="37063" y="134452"/>
                </a:lnTo>
                <a:lnTo>
                  <a:pt x="63846" y="96564"/>
                </a:lnTo>
                <a:lnTo>
                  <a:pt x="96564" y="63846"/>
                </a:lnTo>
                <a:lnTo>
                  <a:pt x="134452" y="37063"/>
                </a:lnTo>
                <a:lnTo>
                  <a:pt x="176742" y="16983"/>
                </a:lnTo>
                <a:lnTo>
                  <a:pt x="222667" y="4373"/>
                </a:lnTo>
                <a:lnTo>
                  <a:pt x="271462" y="0"/>
                </a:lnTo>
                <a:lnTo>
                  <a:pt x="320257" y="4373"/>
                </a:lnTo>
                <a:lnTo>
                  <a:pt x="366182" y="16983"/>
                </a:lnTo>
                <a:lnTo>
                  <a:pt x="408472" y="37063"/>
                </a:lnTo>
                <a:lnTo>
                  <a:pt x="446360" y="63846"/>
                </a:lnTo>
                <a:lnTo>
                  <a:pt x="479078" y="96564"/>
                </a:lnTo>
                <a:lnTo>
                  <a:pt x="505861" y="134452"/>
                </a:lnTo>
                <a:lnTo>
                  <a:pt x="522106" y="168665"/>
                </a:lnTo>
                <a:lnTo>
                  <a:pt x="407726" y="168665"/>
                </a:lnTo>
                <a:lnTo>
                  <a:pt x="323156" y="253025"/>
                </a:lnTo>
                <a:lnTo>
                  <a:pt x="161610" y="253025"/>
                </a:lnTo>
                <a:lnTo>
                  <a:pt x="158963" y="254024"/>
                </a:lnTo>
                <a:lnTo>
                  <a:pt x="156972" y="256056"/>
                </a:lnTo>
                <a:lnTo>
                  <a:pt x="127636" y="282503"/>
                </a:lnTo>
                <a:lnTo>
                  <a:pt x="125662" y="284476"/>
                </a:lnTo>
                <a:lnTo>
                  <a:pt x="124621" y="286998"/>
                </a:lnTo>
                <a:lnTo>
                  <a:pt x="124621" y="292261"/>
                </a:lnTo>
                <a:lnTo>
                  <a:pt x="125663" y="295026"/>
                </a:lnTo>
                <a:lnTo>
                  <a:pt x="127636" y="296991"/>
                </a:lnTo>
                <a:lnTo>
                  <a:pt x="194585" y="367406"/>
                </a:lnTo>
                <a:lnTo>
                  <a:pt x="198532" y="371436"/>
                </a:lnTo>
                <a:lnTo>
                  <a:pt x="241709" y="415004"/>
                </a:lnTo>
                <a:lnTo>
                  <a:pt x="501249" y="415004"/>
                </a:lnTo>
                <a:lnTo>
                  <a:pt x="479078" y="446367"/>
                </a:lnTo>
                <a:lnTo>
                  <a:pt x="446360" y="479084"/>
                </a:lnTo>
                <a:lnTo>
                  <a:pt x="408472" y="505865"/>
                </a:lnTo>
                <a:lnTo>
                  <a:pt x="366182" y="525943"/>
                </a:lnTo>
                <a:lnTo>
                  <a:pt x="320257" y="538551"/>
                </a:lnTo>
                <a:lnTo>
                  <a:pt x="271462" y="542925"/>
                </a:lnTo>
                <a:close/>
              </a:path>
              <a:path w="542925" h="542925">
                <a:moveTo>
                  <a:pt x="501249" y="415004"/>
                </a:moveTo>
                <a:lnTo>
                  <a:pt x="248187" y="415004"/>
                </a:lnTo>
                <a:lnTo>
                  <a:pt x="450861" y="212281"/>
                </a:lnTo>
                <a:lnTo>
                  <a:pt x="450861" y="205728"/>
                </a:lnTo>
                <a:lnTo>
                  <a:pt x="414156" y="168665"/>
                </a:lnTo>
                <a:lnTo>
                  <a:pt x="522106" y="168665"/>
                </a:lnTo>
                <a:lnTo>
                  <a:pt x="525941" y="176742"/>
                </a:lnTo>
                <a:lnTo>
                  <a:pt x="538551" y="222667"/>
                </a:lnTo>
                <a:lnTo>
                  <a:pt x="542925" y="271462"/>
                </a:lnTo>
                <a:lnTo>
                  <a:pt x="538551" y="320261"/>
                </a:lnTo>
                <a:lnTo>
                  <a:pt x="525941" y="366189"/>
                </a:lnTo>
                <a:lnTo>
                  <a:pt x="505861" y="408480"/>
                </a:lnTo>
                <a:lnTo>
                  <a:pt x="501249" y="415004"/>
                </a:lnTo>
                <a:close/>
              </a:path>
              <a:path w="542925" h="542925">
                <a:moveTo>
                  <a:pt x="248203" y="327836"/>
                </a:moveTo>
                <a:lnTo>
                  <a:pt x="241734" y="327836"/>
                </a:lnTo>
                <a:lnTo>
                  <a:pt x="171361" y="256056"/>
                </a:lnTo>
                <a:lnTo>
                  <a:pt x="169388" y="254066"/>
                </a:lnTo>
                <a:lnTo>
                  <a:pt x="166814" y="253050"/>
                </a:lnTo>
                <a:lnTo>
                  <a:pt x="161610" y="253025"/>
                </a:lnTo>
                <a:lnTo>
                  <a:pt x="323156" y="253025"/>
                </a:lnTo>
                <a:lnTo>
                  <a:pt x="252184" y="323805"/>
                </a:lnTo>
                <a:lnTo>
                  <a:pt x="248203" y="327836"/>
                </a:lnTo>
                <a:close/>
              </a:path>
            </a:pathLst>
          </a:custGeom>
          <a:solidFill>
            <a:srgbClr val="000000"/>
          </a:solidFill>
        </p:spPr>
        <p:txBody>
          <a:bodyPr wrap="square" lIns="0" tIns="0" rIns="0" bIns="0" rtlCol="0"/>
          <a:lstStyle/>
          <a:p/>
        </p:txBody>
      </p:sp>
      <p:sp>
        <p:nvSpPr>
          <p:cNvPr id="14" name="object 14"/>
          <p:cNvSpPr/>
          <p:nvPr/>
        </p:nvSpPr>
        <p:spPr>
          <a:xfrm>
            <a:off x="710641" y="8482766"/>
            <a:ext cx="542925" cy="542925"/>
          </a:xfrm>
          <a:custGeom>
            <a:avLst/>
            <a:gdLst/>
            <a:ahLst/>
            <a:cxnLst/>
            <a:rect l="l" t="t" r="r" b="b"/>
            <a:pathLst>
              <a:path w="542925" h="542925">
                <a:moveTo>
                  <a:pt x="271462" y="542925"/>
                </a:moveTo>
                <a:lnTo>
                  <a:pt x="222667" y="538551"/>
                </a:lnTo>
                <a:lnTo>
                  <a:pt x="176742" y="525943"/>
                </a:lnTo>
                <a:lnTo>
                  <a:pt x="134452" y="505865"/>
                </a:lnTo>
                <a:lnTo>
                  <a:pt x="96564" y="479084"/>
                </a:lnTo>
                <a:lnTo>
                  <a:pt x="63846" y="446367"/>
                </a:lnTo>
                <a:lnTo>
                  <a:pt x="37063" y="408480"/>
                </a:lnTo>
                <a:lnTo>
                  <a:pt x="16983" y="366189"/>
                </a:lnTo>
                <a:lnTo>
                  <a:pt x="4373" y="320261"/>
                </a:lnTo>
                <a:lnTo>
                  <a:pt x="0" y="271462"/>
                </a:lnTo>
                <a:lnTo>
                  <a:pt x="4373" y="222667"/>
                </a:lnTo>
                <a:lnTo>
                  <a:pt x="16983" y="176742"/>
                </a:lnTo>
                <a:lnTo>
                  <a:pt x="37063" y="134452"/>
                </a:lnTo>
                <a:lnTo>
                  <a:pt x="63846" y="96564"/>
                </a:lnTo>
                <a:lnTo>
                  <a:pt x="96564" y="63846"/>
                </a:lnTo>
                <a:lnTo>
                  <a:pt x="134452" y="37063"/>
                </a:lnTo>
                <a:lnTo>
                  <a:pt x="176742" y="16983"/>
                </a:lnTo>
                <a:lnTo>
                  <a:pt x="222667" y="4373"/>
                </a:lnTo>
                <a:lnTo>
                  <a:pt x="271462" y="0"/>
                </a:lnTo>
                <a:lnTo>
                  <a:pt x="320257" y="4373"/>
                </a:lnTo>
                <a:lnTo>
                  <a:pt x="366182" y="16983"/>
                </a:lnTo>
                <a:lnTo>
                  <a:pt x="408472" y="37063"/>
                </a:lnTo>
                <a:lnTo>
                  <a:pt x="446360" y="63846"/>
                </a:lnTo>
                <a:lnTo>
                  <a:pt x="479078" y="96564"/>
                </a:lnTo>
                <a:lnTo>
                  <a:pt x="505861" y="134452"/>
                </a:lnTo>
                <a:lnTo>
                  <a:pt x="522106" y="168665"/>
                </a:lnTo>
                <a:lnTo>
                  <a:pt x="407726" y="168665"/>
                </a:lnTo>
                <a:lnTo>
                  <a:pt x="323156" y="253025"/>
                </a:lnTo>
                <a:lnTo>
                  <a:pt x="161610" y="253025"/>
                </a:lnTo>
                <a:lnTo>
                  <a:pt x="158963" y="254024"/>
                </a:lnTo>
                <a:lnTo>
                  <a:pt x="156972" y="256056"/>
                </a:lnTo>
                <a:lnTo>
                  <a:pt x="127636" y="282503"/>
                </a:lnTo>
                <a:lnTo>
                  <a:pt x="125662" y="284476"/>
                </a:lnTo>
                <a:lnTo>
                  <a:pt x="124621" y="286998"/>
                </a:lnTo>
                <a:lnTo>
                  <a:pt x="124621" y="292261"/>
                </a:lnTo>
                <a:lnTo>
                  <a:pt x="125663" y="295026"/>
                </a:lnTo>
                <a:lnTo>
                  <a:pt x="127636" y="296991"/>
                </a:lnTo>
                <a:lnTo>
                  <a:pt x="194585" y="367406"/>
                </a:lnTo>
                <a:lnTo>
                  <a:pt x="198532" y="371436"/>
                </a:lnTo>
                <a:lnTo>
                  <a:pt x="241709" y="415004"/>
                </a:lnTo>
                <a:lnTo>
                  <a:pt x="501249" y="415004"/>
                </a:lnTo>
                <a:lnTo>
                  <a:pt x="479078" y="446367"/>
                </a:lnTo>
                <a:lnTo>
                  <a:pt x="446360" y="479084"/>
                </a:lnTo>
                <a:lnTo>
                  <a:pt x="408472" y="505865"/>
                </a:lnTo>
                <a:lnTo>
                  <a:pt x="366182" y="525943"/>
                </a:lnTo>
                <a:lnTo>
                  <a:pt x="320257" y="538551"/>
                </a:lnTo>
                <a:lnTo>
                  <a:pt x="271462" y="542925"/>
                </a:lnTo>
                <a:close/>
              </a:path>
              <a:path w="542925" h="542925">
                <a:moveTo>
                  <a:pt x="501249" y="415004"/>
                </a:moveTo>
                <a:lnTo>
                  <a:pt x="248187" y="415004"/>
                </a:lnTo>
                <a:lnTo>
                  <a:pt x="450861" y="212281"/>
                </a:lnTo>
                <a:lnTo>
                  <a:pt x="450861" y="205728"/>
                </a:lnTo>
                <a:lnTo>
                  <a:pt x="414156" y="168665"/>
                </a:lnTo>
                <a:lnTo>
                  <a:pt x="522106" y="168665"/>
                </a:lnTo>
                <a:lnTo>
                  <a:pt x="525941" y="176742"/>
                </a:lnTo>
                <a:lnTo>
                  <a:pt x="538551" y="222667"/>
                </a:lnTo>
                <a:lnTo>
                  <a:pt x="542925" y="271462"/>
                </a:lnTo>
                <a:lnTo>
                  <a:pt x="538551" y="320261"/>
                </a:lnTo>
                <a:lnTo>
                  <a:pt x="525941" y="366189"/>
                </a:lnTo>
                <a:lnTo>
                  <a:pt x="505861" y="408480"/>
                </a:lnTo>
                <a:lnTo>
                  <a:pt x="501249" y="415004"/>
                </a:lnTo>
                <a:close/>
              </a:path>
              <a:path w="542925" h="542925">
                <a:moveTo>
                  <a:pt x="248203" y="327836"/>
                </a:moveTo>
                <a:lnTo>
                  <a:pt x="241734" y="327836"/>
                </a:lnTo>
                <a:lnTo>
                  <a:pt x="171361" y="256056"/>
                </a:lnTo>
                <a:lnTo>
                  <a:pt x="169388" y="254066"/>
                </a:lnTo>
                <a:lnTo>
                  <a:pt x="166814" y="253050"/>
                </a:lnTo>
                <a:lnTo>
                  <a:pt x="161610" y="253025"/>
                </a:lnTo>
                <a:lnTo>
                  <a:pt x="323156" y="253025"/>
                </a:lnTo>
                <a:lnTo>
                  <a:pt x="252184" y="323805"/>
                </a:lnTo>
                <a:lnTo>
                  <a:pt x="248203" y="327836"/>
                </a:lnTo>
                <a:close/>
              </a:path>
            </a:pathLst>
          </a:custGeom>
          <a:solidFill>
            <a:srgbClr val="000000"/>
          </a:solidFill>
        </p:spPr>
        <p:txBody>
          <a:bodyPr wrap="square" lIns="0" tIns="0" rIns="0" bIns="0" rtlCol="0"/>
          <a:lstStyle/>
          <a:p/>
        </p:txBody>
      </p:sp>
      <p:sp>
        <p:nvSpPr>
          <p:cNvPr id="15" name="Slide Number Placeholder 14"/>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29330" y="659861"/>
            <a:ext cx="7458059" cy="9221297"/>
          </a:xfrm>
          <a:prstGeom prst="rect">
            <a:avLst/>
          </a:prstGeom>
          <a:blipFill>
            <a:blip r:embed="rId1" cstate="print"/>
            <a:stretch>
              <a:fillRect/>
            </a:stretch>
          </a:blipFill>
        </p:spPr>
        <p:txBody>
          <a:bodyPr wrap="square" lIns="0" tIns="0" rIns="0" bIns="0" rtlCol="0"/>
          <a:lstStyle/>
          <a:p/>
        </p:txBody>
      </p:sp>
      <p:sp>
        <p:nvSpPr>
          <p:cNvPr id="3" name="object 3"/>
          <p:cNvSpPr txBox="1">
            <a:spLocks noGrp="1"/>
          </p:cNvSpPr>
          <p:nvPr>
            <p:ph type="title"/>
          </p:nvPr>
        </p:nvSpPr>
        <p:spPr>
          <a:xfrm>
            <a:off x="278603" y="258772"/>
            <a:ext cx="10199370" cy="1351280"/>
          </a:xfrm>
          <a:prstGeom prst="rect">
            <a:avLst/>
          </a:prstGeom>
        </p:spPr>
        <p:txBody>
          <a:bodyPr vert="horz" wrap="square" lIns="0" tIns="12700" rIns="0" bIns="0" rtlCol="0">
            <a:spAutoFit/>
          </a:bodyPr>
          <a:lstStyle/>
          <a:p>
            <a:pPr marL="12700">
              <a:lnSpc>
                <a:spcPct val="100000"/>
              </a:lnSpc>
              <a:spcBef>
                <a:spcPts val="100"/>
              </a:spcBef>
            </a:pPr>
            <a:r>
              <a:rPr sz="8700" spc="-1010" dirty="0">
                <a:latin typeface="+mj-ea"/>
                <a:cs typeface="+mj-ea"/>
              </a:rPr>
              <a:t>UPGRADES</a:t>
            </a:r>
            <a:r>
              <a:rPr sz="8700" spc="-250" dirty="0">
                <a:latin typeface="+mj-ea"/>
                <a:cs typeface="+mj-ea"/>
              </a:rPr>
              <a:t> </a:t>
            </a:r>
            <a:r>
              <a:rPr sz="8700" spc="-1265" dirty="0">
                <a:latin typeface="+mj-ea"/>
                <a:cs typeface="+mj-ea"/>
              </a:rPr>
              <a:t>NEEDED</a:t>
            </a:r>
            <a:endParaRPr sz="8700">
              <a:latin typeface="+mj-ea"/>
              <a:cs typeface="+mj-ea"/>
            </a:endParaRPr>
          </a:p>
        </p:txBody>
      </p:sp>
      <p:sp>
        <p:nvSpPr>
          <p:cNvPr id="4" name="object 4"/>
          <p:cNvSpPr txBox="1"/>
          <p:nvPr/>
        </p:nvSpPr>
        <p:spPr>
          <a:xfrm>
            <a:off x="972684" y="2118493"/>
            <a:ext cx="8978265" cy="6854825"/>
          </a:xfrm>
          <a:prstGeom prst="rect">
            <a:avLst/>
          </a:prstGeom>
        </p:spPr>
        <p:txBody>
          <a:bodyPr vert="horz" wrap="square" lIns="0" tIns="83820" rIns="0" bIns="0" rtlCol="0">
            <a:spAutoFit/>
          </a:bodyPr>
          <a:lstStyle/>
          <a:p>
            <a:pPr marL="478155" marR="5080" indent="-443230" algn="just">
              <a:lnSpc>
                <a:spcPts val="4800"/>
              </a:lnSpc>
              <a:spcBef>
                <a:spcPts val="660"/>
              </a:spcBef>
              <a:buFont typeface="Trebuchet MS" panose="020B0603020202020204"/>
              <a:buAutoNum type="arabicPeriod"/>
              <a:tabLst>
                <a:tab pos="478790" algn="l"/>
              </a:tabLst>
            </a:pPr>
            <a:r>
              <a:rPr sz="4400" b="1" spc="-360" dirty="0">
                <a:solidFill>
                  <a:srgbClr val="524F4E"/>
                </a:solidFill>
                <a:cs typeface="+mn-lt"/>
              </a:rPr>
              <a:t>We </a:t>
            </a:r>
            <a:r>
              <a:rPr sz="4400" b="1" spc="-229" dirty="0">
                <a:solidFill>
                  <a:srgbClr val="524F4E"/>
                </a:solidFill>
                <a:cs typeface="+mn-lt"/>
              </a:rPr>
              <a:t>need </a:t>
            </a:r>
            <a:r>
              <a:rPr sz="4400" b="1" spc="-150" dirty="0">
                <a:solidFill>
                  <a:srgbClr val="524F4E"/>
                </a:solidFill>
                <a:cs typeface="+mn-lt"/>
              </a:rPr>
              <a:t>to upgrade </a:t>
            </a:r>
            <a:r>
              <a:rPr sz="4400" b="1" spc="-240" dirty="0">
                <a:solidFill>
                  <a:srgbClr val="524F4E"/>
                </a:solidFill>
                <a:cs typeface="+mn-lt"/>
              </a:rPr>
              <a:t>the </a:t>
            </a:r>
            <a:r>
              <a:rPr sz="4400" b="1" spc="-190" dirty="0">
                <a:solidFill>
                  <a:srgbClr val="524F4E"/>
                </a:solidFill>
                <a:cs typeface="+mn-lt"/>
              </a:rPr>
              <a:t>site </a:t>
            </a:r>
            <a:r>
              <a:rPr sz="4400" b="1" spc="-150" dirty="0">
                <a:solidFill>
                  <a:srgbClr val="524F4E"/>
                </a:solidFill>
                <a:cs typeface="+mn-lt"/>
              </a:rPr>
              <a:t>to </a:t>
            </a:r>
            <a:r>
              <a:rPr sz="4400" b="1" spc="-215" dirty="0">
                <a:solidFill>
                  <a:srgbClr val="524F4E"/>
                </a:solidFill>
                <a:cs typeface="+mn-lt"/>
              </a:rPr>
              <a:t>be  </a:t>
            </a:r>
            <a:r>
              <a:rPr sz="4400" b="1" spc="-175" dirty="0">
                <a:solidFill>
                  <a:srgbClr val="524F4E"/>
                </a:solidFill>
                <a:cs typeface="+mn-lt"/>
              </a:rPr>
              <a:t>responsive </a:t>
            </a:r>
            <a:r>
              <a:rPr sz="4400" b="1" spc="-150" dirty="0">
                <a:solidFill>
                  <a:srgbClr val="524F4E"/>
                </a:solidFill>
                <a:cs typeface="+mn-lt"/>
              </a:rPr>
              <a:t>to </a:t>
            </a:r>
            <a:r>
              <a:rPr sz="4400" b="1" spc="-175" dirty="0">
                <a:solidFill>
                  <a:srgbClr val="524F4E"/>
                </a:solidFill>
                <a:cs typeface="+mn-lt"/>
              </a:rPr>
              <a:t>phone </a:t>
            </a:r>
            <a:r>
              <a:rPr sz="4400" b="1" spc="-180" dirty="0">
                <a:solidFill>
                  <a:srgbClr val="524F4E"/>
                </a:solidFill>
                <a:cs typeface="+mn-lt"/>
              </a:rPr>
              <a:t>tablet </a:t>
            </a:r>
            <a:r>
              <a:rPr sz="4400" b="1" spc="-120" dirty="0">
                <a:solidFill>
                  <a:srgbClr val="524F4E"/>
                </a:solidFill>
                <a:cs typeface="+mn-lt"/>
              </a:rPr>
              <a:t>and  </a:t>
            </a:r>
            <a:r>
              <a:rPr sz="4400" b="1" spc="-220" dirty="0">
                <a:solidFill>
                  <a:srgbClr val="524F4E"/>
                </a:solidFill>
                <a:cs typeface="+mn-lt"/>
              </a:rPr>
              <a:t>other </a:t>
            </a:r>
            <a:r>
              <a:rPr sz="4400" b="1" spc="-200" dirty="0">
                <a:solidFill>
                  <a:srgbClr val="524F4E"/>
                </a:solidFill>
                <a:cs typeface="+mn-lt"/>
              </a:rPr>
              <a:t>devices </a:t>
            </a:r>
            <a:r>
              <a:rPr sz="4400" b="1" spc="-455" dirty="0">
                <a:solidFill>
                  <a:srgbClr val="524F4E"/>
                </a:solidFill>
                <a:cs typeface="+mn-lt"/>
              </a:rPr>
              <a:t>. </a:t>
            </a:r>
            <a:r>
              <a:rPr sz="4400" b="1" spc="-155" dirty="0">
                <a:solidFill>
                  <a:srgbClr val="524F4E"/>
                </a:solidFill>
                <a:cs typeface="+mn-lt"/>
              </a:rPr>
              <a:t>Also </a:t>
            </a:r>
            <a:r>
              <a:rPr sz="4400" b="1" spc="-190" dirty="0">
                <a:solidFill>
                  <a:srgbClr val="524F4E"/>
                </a:solidFill>
                <a:cs typeface="+mn-lt"/>
              </a:rPr>
              <a:t>our </a:t>
            </a:r>
            <a:r>
              <a:rPr sz="4400" b="1" spc="-110" dirty="0">
                <a:solidFill>
                  <a:srgbClr val="524F4E"/>
                </a:solidFill>
                <a:cs typeface="+mn-lt"/>
              </a:rPr>
              <a:t>plans </a:t>
            </a:r>
            <a:r>
              <a:rPr sz="4400" b="1" spc="-240" dirty="0">
                <a:solidFill>
                  <a:srgbClr val="524F4E"/>
                </a:solidFill>
                <a:cs typeface="+mn-lt"/>
              </a:rPr>
              <a:t>are</a:t>
            </a:r>
            <a:r>
              <a:rPr sz="4400" b="1" spc="-1025" dirty="0">
                <a:solidFill>
                  <a:srgbClr val="524F4E"/>
                </a:solidFill>
                <a:cs typeface="+mn-lt"/>
              </a:rPr>
              <a:t> </a:t>
            </a:r>
            <a:r>
              <a:rPr lang="en-IN" sz="4400" b="1" spc="-1025" dirty="0">
                <a:solidFill>
                  <a:srgbClr val="524F4E"/>
                </a:solidFill>
                <a:cs typeface="+mn-lt"/>
              </a:rPr>
              <a:t>    </a:t>
            </a:r>
            <a:r>
              <a:rPr sz="4400" b="1" spc="-150" dirty="0">
                <a:solidFill>
                  <a:srgbClr val="524F4E"/>
                </a:solidFill>
                <a:cs typeface="+mn-lt"/>
              </a:rPr>
              <a:t>to  </a:t>
            </a:r>
            <a:r>
              <a:rPr sz="4400" b="1" spc="-254" dirty="0">
                <a:solidFill>
                  <a:srgbClr val="524F4E"/>
                </a:solidFill>
                <a:cs typeface="+mn-lt"/>
              </a:rPr>
              <a:t>further</a:t>
            </a:r>
            <a:r>
              <a:rPr sz="4400" b="1" spc="815" dirty="0">
                <a:solidFill>
                  <a:srgbClr val="524F4E"/>
                </a:solidFill>
                <a:cs typeface="+mn-lt"/>
              </a:rPr>
              <a:t> </a:t>
            </a:r>
            <a:r>
              <a:rPr sz="4400" b="1" spc="-185" dirty="0">
                <a:solidFill>
                  <a:srgbClr val="524F4E"/>
                </a:solidFill>
                <a:cs typeface="+mn-lt"/>
              </a:rPr>
              <a:t>develop </a:t>
            </a:r>
            <a:r>
              <a:rPr sz="4400" b="1" spc="-135" dirty="0">
                <a:solidFill>
                  <a:srgbClr val="524F4E"/>
                </a:solidFill>
                <a:cs typeface="+mn-lt"/>
              </a:rPr>
              <a:t>an </a:t>
            </a:r>
            <a:r>
              <a:rPr sz="4400" b="1" spc="-150" dirty="0">
                <a:solidFill>
                  <a:srgbClr val="524F4E"/>
                </a:solidFill>
                <a:cs typeface="+mn-lt"/>
              </a:rPr>
              <a:t>android  application</a:t>
            </a:r>
            <a:r>
              <a:rPr sz="4400" b="1" spc="-455" dirty="0">
                <a:solidFill>
                  <a:srgbClr val="524F4E"/>
                </a:solidFill>
                <a:cs typeface="+mn-lt"/>
              </a:rPr>
              <a:t> </a:t>
            </a:r>
            <a:r>
              <a:rPr sz="4400" b="1" spc="-225" dirty="0">
                <a:solidFill>
                  <a:srgbClr val="524F4E"/>
                </a:solidFill>
                <a:cs typeface="+mn-lt"/>
              </a:rPr>
              <a:t>for</a:t>
            </a:r>
            <a:r>
              <a:rPr sz="4400" b="1" spc="-450" dirty="0">
                <a:solidFill>
                  <a:srgbClr val="524F4E"/>
                </a:solidFill>
                <a:cs typeface="+mn-lt"/>
              </a:rPr>
              <a:t> </a:t>
            </a:r>
            <a:r>
              <a:rPr sz="4400" b="1" spc="-240" dirty="0">
                <a:solidFill>
                  <a:srgbClr val="524F4E"/>
                </a:solidFill>
                <a:cs typeface="+mn-lt"/>
              </a:rPr>
              <a:t>the</a:t>
            </a:r>
            <a:r>
              <a:rPr sz="4400" b="1" spc="-455" dirty="0">
                <a:solidFill>
                  <a:srgbClr val="524F4E"/>
                </a:solidFill>
                <a:cs typeface="+mn-lt"/>
              </a:rPr>
              <a:t> </a:t>
            </a:r>
            <a:r>
              <a:rPr sz="4400" b="1" spc="-140" dirty="0">
                <a:solidFill>
                  <a:srgbClr val="524F4E"/>
                </a:solidFill>
                <a:cs typeface="+mn-lt"/>
              </a:rPr>
              <a:t>same</a:t>
            </a:r>
            <a:r>
              <a:rPr sz="4400" b="1" spc="-450" dirty="0">
                <a:solidFill>
                  <a:srgbClr val="524F4E"/>
                </a:solidFill>
                <a:cs typeface="+mn-lt"/>
              </a:rPr>
              <a:t> </a:t>
            </a:r>
            <a:r>
              <a:rPr sz="4400" b="1" spc="-455" dirty="0">
                <a:solidFill>
                  <a:srgbClr val="524F4E"/>
                </a:solidFill>
                <a:cs typeface="+mn-lt"/>
              </a:rPr>
              <a:t>.</a:t>
            </a:r>
            <a:endParaRPr sz="4400" b="1">
              <a:cs typeface="+mn-lt"/>
            </a:endParaRPr>
          </a:p>
          <a:p>
            <a:pPr marL="478155" marR="5080" indent="-466090" algn="just">
              <a:lnSpc>
                <a:spcPts val="4800"/>
              </a:lnSpc>
              <a:buFont typeface="Trebuchet MS" panose="020B0603020202020204"/>
              <a:buAutoNum type="arabicPeriod"/>
              <a:tabLst>
                <a:tab pos="478790" algn="l"/>
              </a:tabLst>
            </a:pPr>
            <a:r>
              <a:rPr sz="4400" b="1" spc="-360" dirty="0">
                <a:solidFill>
                  <a:srgbClr val="524F4E"/>
                </a:solidFill>
                <a:cs typeface="+mn-lt"/>
              </a:rPr>
              <a:t>We</a:t>
            </a:r>
            <a:r>
              <a:rPr sz="4400" b="1" spc="-365" dirty="0">
                <a:solidFill>
                  <a:srgbClr val="524F4E"/>
                </a:solidFill>
                <a:cs typeface="+mn-lt"/>
              </a:rPr>
              <a:t> </a:t>
            </a:r>
            <a:r>
              <a:rPr sz="4400" b="1" spc="-229" dirty="0">
                <a:solidFill>
                  <a:srgbClr val="524F4E"/>
                </a:solidFill>
                <a:cs typeface="+mn-lt"/>
              </a:rPr>
              <a:t>need</a:t>
            </a:r>
            <a:r>
              <a:rPr sz="4400" b="1" spc="-365" dirty="0">
                <a:solidFill>
                  <a:srgbClr val="524F4E"/>
                </a:solidFill>
                <a:cs typeface="+mn-lt"/>
              </a:rPr>
              <a:t> </a:t>
            </a:r>
            <a:r>
              <a:rPr sz="4400" b="1" spc="-150" dirty="0">
                <a:solidFill>
                  <a:srgbClr val="524F4E"/>
                </a:solidFill>
                <a:cs typeface="+mn-lt"/>
              </a:rPr>
              <a:t>to</a:t>
            </a:r>
            <a:r>
              <a:rPr sz="4400" b="1" spc="-360" dirty="0">
                <a:solidFill>
                  <a:srgbClr val="524F4E"/>
                </a:solidFill>
                <a:cs typeface="+mn-lt"/>
              </a:rPr>
              <a:t> </a:t>
            </a:r>
            <a:r>
              <a:rPr sz="4400" b="1" spc="-185" dirty="0">
                <a:solidFill>
                  <a:srgbClr val="524F4E"/>
                </a:solidFill>
                <a:cs typeface="+mn-lt"/>
              </a:rPr>
              <a:t>develop</a:t>
            </a:r>
            <a:r>
              <a:rPr sz="4400" b="1" spc="-365" dirty="0">
                <a:solidFill>
                  <a:srgbClr val="524F4E"/>
                </a:solidFill>
                <a:cs typeface="+mn-lt"/>
              </a:rPr>
              <a:t> </a:t>
            </a:r>
            <a:r>
              <a:rPr sz="4400" b="1" spc="-100" dirty="0">
                <a:solidFill>
                  <a:srgbClr val="524F4E"/>
                </a:solidFill>
                <a:cs typeface="+mn-lt"/>
              </a:rPr>
              <a:t>a</a:t>
            </a:r>
            <a:r>
              <a:rPr sz="4400" b="1" spc="-360" dirty="0">
                <a:solidFill>
                  <a:srgbClr val="524F4E"/>
                </a:solidFill>
                <a:cs typeface="+mn-lt"/>
              </a:rPr>
              <a:t> </a:t>
            </a:r>
            <a:r>
              <a:rPr sz="4400" b="1" spc="-130" dirty="0">
                <a:solidFill>
                  <a:srgbClr val="524F4E"/>
                </a:solidFill>
                <a:cs typeface="+mn-lt"/>
              </a:rPr>
              <a:t>digital</a:t>
            </a:r>
            <a:r>
              <a:rPr sz="4400" b="1" spc="-365" dirty="0">
                <a:solidFill>
                  <a:srgbClr val="524F4E"/>
                </a:solidFill>
                <a:cs typeface="+mn-lt"/>
              </a:rPr>
              <a:t> </a:t>
            </a:r>
            <a:r>
              <a:rPr sz="4400" b="1" spc="-185" dirty="0">
                <a:solidFill>
                  <a:srgbClr val="524F4E"/>
                </a:solidFill>
                <a:cs typeface="+mn-lt"/>
              </a:rPr>
              <a:t>money  </a:t>
            </a:r>
            <a:r>
              <a:rPr sz="4400" b="1" spc="-165" dirty="0">
                <a:solidFill>
                  <a:srgbClr val="524F4E"/>
                </a:solidFill>
                <a:cs typeface="+mn-lt"/>
              </a:rPr>
              <a:t>transaction gateway </a:t>
            </a:r>
            <a:r>
              <a:rPr sz="4400" b="1" spc="-225" dirty="0">
                <a:solidFill>
                  <a:srgbClr val="524F4E"/>
                </a:solidFill>
                <a:cs typeface="+mn-lt"/>
              </a:rPr>
              <a:t>for </a:t>
            </a:r>
            <a:r>
              <a:rPr sz="4400" b="1" spc="-229" dirty="0">
                <a:solidFill>
                  <a:srgbClr val="524F4E"/>
                </a:solidFill>
                <a:cs typeface="+mn-lt"/>
              </a:rPr>
              <a:t>secure </a:t>
            </a:r>
            <a:r>
              <a:rPr sz="4400" b="1" spc="-120" dirty="0">
                <a:solidFill>
                  <a:srgbClr val="524F4E"/>
                </a:solidFill>
                <a:cs typeface="+mn-lt"/>
              </a:rPr>
              <a:t>and  </a:t>
            </a:r>
            <a:r>
              <a:rPr sz="4400" b="1" spc="-135" dirty="0">
                <a:solidFill>
                  <a:srgbClr val="524F4E"/>
                </a:solidFill>
                <a:cs typeface="+mn-lt"/>
              </a:rPr>
              <a:t>hassle </a:t>
            </a:r>
            <a:r>
              <a:rPr sz="4400" b="1" spc="-310" dirty="0">
                <a:solidFill>
                  <a:srgbClr val="524F4E"/>
                </a:solidFill>
                <a:cs typeface="+mn-lt"/>
              </a:rPr>
              <a:t>free</a:t>
            </a:r>
            <a:r>
              <a:rPr sz="4400" b="1" spc="-770" dirty="0">
                <a:solidFill>
                  <a:srgbClr val="524F4E"/>
                </a:solidFill>
                <a:cs typeface="+mn-lt"/>
              </a:rPr>
              <a:t> </a:t>
            </a:r>
            <a:r>
              <a:rPr sz="4400" b="1" spc="-190" dirty="0">
                <a:solidFill>
                  <a:srgbClr val="524F4E"/>
                </a:solidFill>
                <a:cs typeface="+mn-lt"/>
              </a:rPr>
              <a:t>transaction.</a:t>
            </a:r>
            <a:endParaRPr sz="4400" b="1">
              <a:cs typeface="+mn-lt"/>
            </a:endParaRPr>
          </a:p>
          <a:p>
            <a:pPr marL="478155" marR="5080" indent="-466090" algn="just">
              <a:lnSpc>
                <a:spcPts val="4800"/>
              </a:lnSpc>
              <a:buFont typeface="Trebuchet MS" panose="020B0603020202020204"/>
              <a:buAutoNum type="arabicPeriod"/>
              <a:tabLst>
                <a:tab pos="478790" algn="l"/>
              </a:tabLst>
            </a:pPr>
            <a:r>
              <a:rPr sz="4400" b="1" spc="-360" dirty="0">
                <a:solidFill>
                  <a:srgbClr val="524F4E"/>
                </a:solidFill>
                <a:cs typeface="+mn-lt"/>
              </a:rPr>
              <a:t>We </a:t>
            </a:r>
            <a:r>
              <a:rPr sz="4400" b="1" spc="-90" dirty="0">
                <a:solidFill>
                  <a:srgbClr val="524F4E"/>
                </a:solidFill>
                <a:cs typeface="+mn-lt"/>
              </a:rPr>
              <a:t>also </a:t>
            </a:r>
            <a:r>
              <a:rPr sz="4400" b="1" spc="-130" dirty="0">
                <a:solidFill>
                  <a:srgbClr val="524F4E"/>
                </a:solidFill>
                <a:cs typeface="+mn-lt"/>
              </a:rPr>
              <a:t>plan </a:t>
            </a:r>
            <a:r>
              <a:rPr sz="4400" b="1" spc="-150" dirty="0">
                <a:solidFill>
                  <a:srgbClr val="524F4E"/>
                </a:solidFill>
                <a:cs typeface="+mn-lt"/>
              </a:rPr>
              <a:t>to </a:t>
            </a:r>
            <a:r>
              <a:rPr sz="4400" b="1" spc="-185" dirty="0">
                <a:solidFill>
                  <a:srgbClr val="524F4E"/>
                </a:solidFill>
                <a:cs typeface="+mn-lt"/>
              </a:rPr>
              <a:t>find </a:t>
            </a:r>
            <a:r>
              <a:rPr sz="4400" b="1" spc="-140" dirty="0">
                <a:solidFill>
                  <a:srgbClr val="524F4E"/>
                </a:solidFill>
                <a:cs typeface="+mn-lt"/>
              </a:rPr>
              <a:t>some</a:t>
            </a:r>
            <a:r>
              <a:rPr sz="4400" b="1" spc="-690" dirty="0">
                <a:solidFill>
                  <a:srgbClr val="524F4E"/>
                </a:solidFill>
                <a:cs typeface="+mn-lt"/>
              </a:rPr>
              <a:t> </a:t>
            </a:r>
            <a:r>
              <a:rPr sz="4400" b="1" spc="-170" dirty="0">
                <a:solidFill>
                  <a:srgbClr val="524F4E"/>
                </a:solidFill>
                <a:cs typeface="+mn-lt"/>
              </a:rPr>
              <a:t>investors  </a:t>
            </a:r>
            <a:r>
              <a:rPr sz="4400" b="1" spc="-120" dirty="0">
                <a:solidFill>
                  <a:srgbClr val="524F4E"/>
                </a:solidFill>
                <a:cs typeface="+mn-lt"/>
              </a:rPr>
              <a:t>and </a:t>
            </a:r>
            <a:r>
              <a:rPr sz="4400" b="1" spc="-150" dirty="0">
                <a:solidFill>
                  <a:srgbClr val="524F4E"/>
                </a:solidFill>
                <a:cs typeface="+mn-lt"/>
              </a:rPr>
              <a:t>doctors to </a:t>
            </a:r>
            <a:r>
              <a:rPr sz="4400" b="1" spc="-190" dirty="0">
                <a:solidFill>
                  <a:srgbClr val="524F4E"/>
                </a:solidFill>
                <a:cs typeface="+mn-lt"/>
              </a:rPr>
              <a:t>invest </a:t>
            </a:r>
            <a:r>
              <a:rPr sz="4400" b="1" spc="-210" dirty="0">
                <a:solidFill>
                  <a:srgbClr val="524F4E"/>
                </a:solidFill>
                <a:cs typeface="+mn-lt"/>
              </a:rPr>
              <a:t>time </a:t>
            </a:r>
            <a:r>
              <a:rPr sz="4400" b="1" spc="-120" dirty="0">
                <a:solidFill>
                  <a:srgbClr val="524F4E"/>
                </a:solidFill>
                <a:cs typeface="+mn-lt"/>
              </a:rPr>
              <a:t>and  </a:t>
            </a:r>
            <a:r>
              <a:rPr sz="4400" b="1" spc="-170" dirty="0">
                <a:solidFill>
                  <a:srgbClr val="524F4E"/>
                </a:solidFill>
                <a:cs typeface="+mn-lt"/>
              </a:rPr>
              <a:t>sources </a:t>
            </a:r>
            <a:r>
              <a:rPr sz="4400" b="1" spc="-150" dirty="0">
                <a:solidFill>
                  <a:srgbClr val="524F4E"/>
                </a:solidFill>
                <a:cs typeface="+mn-lt"/>
              </a:rPr>
              <a:t>to </a:t>
            </a:r>
            <a:r>
              <a:rPr sz="4400" b="1" spc="-254" dirty="0">
                <a:solidFill>
                  <a:srgbClr val="524F4E"/>
                </a:solidFill>
                <a:cs typeface="+mn-lt"/>
              </a:rPr>
              <a:t>further  </a:t>
            </a:r>
            <a:r>
              <a:rPr sz="4400" b="1" spc="-185" dirty="0">
                <a:solidFill>
                  <a:srgbClr val="524F4E"/>
                </a:solidFill>
                <a:cs typeface="+mn-lt"/>
              </a:rPr>
              <a:t>develop </a:t>
            </a:r>
            <a:r>
              <a:rPr sz="4400" b="1" spc="-155" dirty="0">
                <a:solidFill>
                  <a:srgbClr val="524F4E"/>
                </a:solidFill>
                <a:cs typeface="+mn-lt"/>
              </a:rPr>
              <a:t>this  </a:t>
            </a:r>
            <a:r>
              <a:rPr sz="4400" b="1" spc="-200" dirty="0">
                <a:solidFill>
                  <a:srgbClr val="524F4E"/>
                </a:solidFill>
                <a:cs typeface="+mn-lt"/>
              </a:rPr>
              <a:t>website</a:t>
            </a:r>
            <a:endParaRPr sz="4400" b="1">
              <a:cs typeface="+mn-lt"/>
            </a:endParaRPr>
          </a:p>
        </p:txBody>
      </p:sp>
      <p:sp>
        <p:nvSpPr>
          <p:cNvPr id="5" name="object 5"/>
          <p:cNvSpPr/>
          <p:nvPr/>
        </p:nvSpPr>
        <p:spPr>
          <a:xfrm>
            <a:off x="291303" y="1688805"/>
            <a:ext cx="10296525" cy="95250"/>
          </a:xfrm>
          <a:custGeom>
            <a:avLst/>
            <a:gdLst/>
            <a:ahLst/>
            <a:cxnLst/>
            <a:rect l="l" t="t" r="r" b="b"/>
            <a:pathLst>
              <a:path w="10296525" h="95250">
                <a:moveTo>
                  <a:pt x="10296525" y="95250"/>
                </a:moveTo>
                <a:lnTo>
                  <a:pt x="0" y="95250"/>
                </a:lnTo>
                <a:lnTo>
                  <a:pt x="0" y="0"/>
                </a:lnTo>
                <a:lnTo>
                  <a:pt x="10296525" y="0"/>
                </a:lnTo>
                <a:lnTo>
                  <a:pt x="10296525" y="95250"/>
                </a:lnTo>
                <a:close/>
              </a:path>
            </a:pathLst>
          </a:custGeom>
          <a:solidFill>
            <a:srgbClr val="A76D3A"/>
          </a:solidFill>
        </p:spPr>
        <p:txBody>
          <a:bodyPr wrap="square" lIns="0" tIns="0" rIns="0" bIns="0" rtlCol="0"/>
          <a:lstStyle/>
          <a:p/>
        </p:txBody>
      </p:sp>
      <p:sp>
        <p:nvSpPr>
          <p:cNvPr id="6" name="Slide Number Placeholder 5"/>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775737" y="0"/>
            <a:ext cx="11512262" cy="10286999"/>
          </a:xfrm>
          <a:prstGeom prst="rect">
            <a:avLst/>
          </a:prstGeom>
          <a:blipFill>
            <a:blip r:embed="rId1" cstate="print"/>
            <a:stretch>
              <a:fillRect/>
            </a:stretch>
          </a:blipFill>
        </p:spPr>
        <p:txBody>
          <a:bodyPr wrap="square" lIns="0" tIns="0" rIns="0" bIns="0" rtlCol="0"/>
          <a:lstStyle/>
          <a:p/>
        </p:txBody>
      </p:sp>
      <p:sp>
        <p:nvSpPr>
          <p:cNvPr id="3" name="object 3"/>
          <p:cNvSpPr txBox="1">
            <a:spLocks noGrp="1"/>
          </p:cNvSpPr>
          <p:nvPr>
            <p:ph type="title"/>
          </p:nvPr>
        </p:nvSpPr>
        <p:spPr>
          <a:xfrm>
            <a:off x="990871" y="2857639"/>
            <a:ext cx="5749925" cy="3826510"/>
          </a:xfrm>
          <a:prstGeom prst="rect">
            <a:avLst/>
          </a:prstGeom>
        </p:spPr>
        <p:txBody>
          <a:bodyPr vert="horz" wrap="square" lIns="0" tIns="208279" rIns="0" bIns="0" rtlCol="0">
            <a:spAutoFit/>
          </a:bodyPr>
          <a:lstStyle/>
          <a:p>
            <a:pPr marL="12700" marR="5080">
              <a:lnSpc>
                <a:spcPts val="14110"/>
              </a:lnSpc>
              <a:spcBef>
                <a:spcPts val="1640"/>
              </a:spcBef>
            </a:pPr>
            <a:r>
              <a:rPr sz="9600" spc="1050" dirty="0">
                <a:solidFill>
                  <a:schemeClr val="accent6">
                    <a:lumMod val="50000"/>
                  </a:schemeClr>
                </a:solidFill>
                <a:latin typeface="Trebuchet MS" panose="020B0603020202020204"/>
                <a:cs typeface="Trebuchet MS" panose="020B0603020202020204"/>
              </a:rPr>
              <a:t>THANK  </a:t>
            </a:r>
            <a:r>
              <a:rPr sz="9600" spc="-20" dirty="0">
                <a:solidFill>
                  <a:schemeClr val="accent6">
                    <a:lumMod val="50000"/>
                  </a:schemeClr>
                </a:solidFill>
                <a:latin typeface="Trebuchet MS" panose="020B0603020202020204"/>
                <a:cs typeface="Trebuchet MS" panose="020B0603020202020204"/>
              </a:rPr>
              <a:t>YOU!</a:t>
            </a:r>
            <a:endParaRPr sz="9600" spc="-20" dirty="0">
              <a:solidFill>
                <a:schemeClr val="accent6">
                  <a:lumMod val="50000"/>
                </a:schemeClr>
              </a:solidFill>
              <a:latin typeface="Trebuchet MS" panose="020B0603020202020204"/>
              <a:cs typeface="Trebuchet MS" panose="020B0603020202020204"/>
            </a:endParaRPr>
          </a:p>
        </p:txBody>
      </p:sp>
      <p:sp>
        <p:nvSpPr>
          <p:cNvPr id="4" name="Slide Number Placeholder 3"/>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4A786"/>
          </a:solidFill>
        </p:spPr>
        <p:txBody>
          <a:bodyPr wrap="square" lIns="0" tIns="0" rIns="0" bIns="0" rtlCol="0"/>
          <a:lstStyle/>
          <a:p>
            <a:pPr marL="384175" algn="l">
              <a:lnSpc>
                <a:spcPct val="100000"/>
              </a:lnSpc>
              <a:spcBef>
                <a:spcPts val="130"/>
              </a:spcBef>
              <a:tabLst>
                <a:tab pos="11436350" algn="l"/>
              </a:tabLst>
            </a:pPr>
            <a:r>
              <a:rPr lang="en-IN" sz="8800" b="1">
                <a:solidFill>
                  <a:schemeClr val="bg1"/>
                </a:solidFill>
              </a:rPr>
              <a:t>INDEX</a:t>
            </a:r>
            <a:endParaRPr lang="en-IN" sz="8800" b="1">
              <a:solidFill>
                <a:schemeClr val="bg1"/>
              </a:solidFill>
            </a:endParaRPr>
          </a:p>
        </p:txBody>
      </p:sp>
      <p:sp>
        <p:nvSpPr>
          <p:cNvPr id="3" name="Text Box 2"/>
          <p:cNvSpPr txBox="1"/>
          <p:nvPr/>
        </p:nvSpPr>
        <p:spPr>
          <a:xfrm>
            <a:off x="381000" y="1562100"/>
            <a:ext cx="8271510" cy="8501380"/>
          </a:xfrm>
          <a:prstGeom prst="rect">
            <a:avLst/>
          </a:prstGeom>
          <a:noFill/>
        </p:spPr>
        <p:txBody>
          <a:bodyPr wrap="square" rtlCol="0" anchor="t">
            <a:spAutoFit/>
          </a:bodyPr>
          <a:p>
            <a:pPr marL="1527175" indent="-1143000" algn="l">
              <a:lnSpc>
                <a:spcPct val="100000"/>
              </a:lnSpc>
              <a:spcBef>
                <a:spcPts val="130"/>
              </a:spcBef>
              <a:buAutoNum type="arabicPeriod"/>
              <a:tabLst>
                <a:tab pos="11436350" algn="l"/>
              </a:tabLst>
            </a:pPr>
            <a:r>
              <a:rPr lang="en-IN" altLang="en-US" sz="6000"/>
              <a:t>About Optimistic existance</a:t>
            </a:r>
            <a:endParaRPr lang="en-IN" altLang="en-US" sz="6000"/>
          </a:p>
          <a:p>
            <a:pPr marL="1527175" indent="-1143000" algn="l">
              <a:lnSpc>
                <a:spcPct val="100000"/>
              </a:lnSpc>
              <a:spcBef>
                <a:spcPts val="130"/>
              </a:spcBef>
              <a:buAutoNum type="arabicPeriod"/>
              <a:tabLst>
                <a:tab pos="11436350" algn="l"/>
              </a:tabLst>
            </a:pPr>
            <a:r>
              <a:rPr lang="en-IN" altLang="en-US" sz="6000"/>
              <a:t>Live tour through our website</a:t>
            </a:r>
            <a:endParaRPr lang="en-IN" altLang="en-US" sz="6000"/>
          </a:p>
          <a:p>
            <a:pPr marL="1527175" indent="-1143000" algn="l">
              <a:lnSpc>
                <a:spcPct val="100000"/>
              </a:lnSpc>
              <a:spcBef>
                <a:spcPts val="130"/>
              </a:spcBef>
              <a:buAutoNum type="arabicPeriod"/>
              <a:tabLst>
                <a:tab pos="11436350" algn="l"/>
              </a:tabLst>
            </a:pPr>
            <a:r>
              <a:rPr lang="en-IN" altLang="en-US" sz="6000"/>
              <a:t>About HTML</a:t>
            </a:r>
            <a:endParaRPr lang="en-IN" altLang="en-US" sz="6000"/>
          </a:p>
          <a:p>
            <a:pPr marL="1527175" indent="-1143000" algn="l">
              <a:lnSpc>
                <a:spcPct val="100000"/>
              </a:lnSpc>
              <a:spcBef>
                <a:spcPts val="130"/>
              </a:spcBef>
              <a:buAutoNum type="arabicPeriod"/>
              <a:tabLst>
                <a:tab pos="11436350" algn="l"/>
              </a:tabLst>
            </a:pPr>
            <a:r>
              <a:rPr lang="en-IN" altLang="en-US" sz="6000"/>
              <a:t>About CSS</a:t>
            </a:r>
            <a:endParaRPr lang="en-IN" altLang="en-US" sz="6000"/>
          </a:p>
          <a:p>
            <a:pPr marL="1527175" indent="-1143000" algn="l">
              <a:lnSpc>
                <a:spcPct val="100000"/>
              </a:lnSpc>
              <a:spcBef>
                <a:spcPts val="130"/>
              </a:spcBef>
              <a:buAutoNum type="arabicPeriod"/>
              <a:tabLst>
                <a:tab pos="11436350" algn="l"/>
              </a:tabLst>
            </a:pPr>
            <a:r>
              <a:rPr lang="en-IN" altLang="en-US" sz="6000"/>
              <a:t>About JavaScript</a:t>
            </a:r>
            <a:endParaRPr lang="en-IN" altLang="en-US" sz="6000"/>
          </a:p>
          <a:p>
            <a:pPr marL="1527175" indent="-1143000" algn="l">
              <a:lnSpc>
                <a:spcPct val="100000"/>
              </a:lnSpc>
              <a:spcBef>
                <a:spcPts val="130"/>
              </a:spcBef>
              <a:buAutoNum type="arabicPeriod"/>
              <a:tabLst>
                <a:tab pos="11436350" algn="l"/>
              </a:tabLst>
            </a:pPr>
            <a:r>
              <a:rPr lang="en-IN" altLang="en-US" sz="6000"/>
              <a:t>Benefits</a:t>
            </a:r>
            <a:endParaRPr lang="en-IN" altLang="en-US" sz="6000"/>
          </a:p>
          <a:p>
            <a:pPr marL="1527175" indent="-1143000" algn="l">
              <a:lnSpc>
                <a:spcPct val="100000"/>
              </a:lnSpc>
              <a:spcBef>
                <a:spcPts val="130"/>
              </a:spcBef>
              <a:buAutoNum type="arabicPeriod"/>
              <a:tabLst>
                <a:tab pos="11436350" algn="l"/>
              </a:tabLst>
            </a:pPr>
            <a:r>
              <a:rPr lang="en-IN" altLang="en-US" sz="6000"/>
              <a:t>Planned Upgrades </a:t>
            </a:r>
            <a:endParaRPr lang="en-IN" altLang="en-US" sz="6000"/>
          </a:p>
        </p:txBody>
      </p:sp>
      <p:pic>
        <p:nvPicPr>
          <p:cNvPr id="4" name="Content Placeholder 3"/>
          <p:cNvPicPr>
            <a:picLocks noChangeAspect="1"/>
          </p:cNvPicPr>
          <p:nvPr>
            <p:ph sz="half" idx="2"/>
          </p:nvPr>
        </p:nvPicPr>
        <p:blipFill>
          <a:blip r:embed="rId1"/>
          <a:stretch>
            <a:fillRect/>
          </a:stretch>
        </p:blipFill>
        <p:spPr>
          <a:xfrm>
            <a:off x="13411200" y="0"/>
            <a:ext cx="4832985" cy="6427470"/>
          </a:xfrm>
          <a:prstGeom prst="rect">
            <a:avLst/>
          </a:prstGeom>
        </p:spPr>
      </p:pic>
      <p:pic>
        <p:nvPicPr>
          <p:cNvPr id="7" name="Content Placeholder 6"/>
          <p:cNvPicPr>
            <a:picLocks noChangeAspect="1"/>
          </p:cNvPicPr>
          <p:nvPr>
            <p:ph sz="half" idx="3"/>
          </p:nvPr>
        </p:nvPicPr>
        <p:blipFill>
          <a:blip r:embed="rId2"/>
          <a:srcRect b="37305"/>
          <a:stretch>
            <a:fillRect/>
          </a:stretch>
        </p:blipFill>
        <p:spPr>
          <a:xfrm>
            <a:off x="13411200" y="6362700"/>
            <a:ext cx="4929505" cy="3949065"/>
          </a:xfrm>
          <a:prstGeom prst="rect">
            <a:avLst/>
          </a:prstGeom>
        </p:spPr>
      </p:pic>
      <p:pic>
        <p:nvPicPr>
          <p:cNvPr id="9" name="Picture 8"/>
          <p:cNvPicPr>
            <a:picLocks noChangeAspect="1"/>
          </p:cNvPicPr>
          <p:nvPr/>
        </p:nvPicPr>
        <p:blipFill>
          <a:blip r:embed="rId3"/>
          <a:stretch>
            <a:fillRect/>
          </a:stretch>
        </p:blipFill>
        <p:spPr>
          <a:xfrm>
            <a:off x="8839200" y="0"/>
            <a:ext cx="4629150" cy="6181725"/>
          </a:xfrm>
          <a:prstGeom prst="rect">
            <a:avLst/>
          </a:prstGeom>
        </p:spPr>
      </p:pic>
      <p:pic>
        <p:nvPicPr>
          <p:cNvPr id="10" name="Picture 9"/>
          <p:cNvPicPr>
            <a:picLocks noChangeAspect="1"/>
          </p:cNvPicPr>
          <p:nvPr/>
        </p:nvPicPr>
        <p:blipFill>
          <a:blip r:embed="rId4"/>
          <a:srcRect b="21048"/>
          <a:stretch>
            <a:fillRect/>
          </a:stretch>
        </p:blipFill>
        <p:spPr>
          <a:xfrm>
            <a:off x="8839200" y="5912485"/>
            <a:ext cx="4667250" cy="4399280"/>
          </a:xfrm>
          <a:prstGeom prst="rect">
            <a:avLst/>
          </a:prstGeom>
        </p:spPr>
      </p:pic>
      <p:sp>
        <p:nvSpPr>
          <p:cNvPr id="11" name="object 4"/>
          <p:cNvSpPr/>
          <p:nvPr/>
        </p:nvSpPr>
        <p:spPr>
          <a:xfrm flipV="1">
            <a:off x="381000" y="1276350"/>
            <a:ext cx="8216265" cy="76200"/>
          </a:xfrm>
          <a:custGeom>
            <a:avLst/>
            <a:gdLst/>
            <a:ahLst/>
            <a:cxnLst/>
            <a:rect l="l" t="t" r="r" b="b"/>
            <a:pathLst>
              <a:path w="15535275" h="76200">
                <a:moveTo>
                  <a:pt x="15535275" y="76200"/>
                </a:moveTo>
                <a:lnTo>
                  <a:pt x="0" y="76200"/>
                </a:lnTo>
                <a:lnTo>
                  <a:pt x="0" y="0"/>
                </a:lnTo>
                <a:lnTo>
                  <a:pt x="15535275" y="0"/>
                </a:lnTo>
                <a:lnTo>
                  <a:pt x="15535275" y="76200"/>
                </a:lnTo>
                <a:close/>
              </a:path>
            </a:pathLst>
          </a:custGeom>
          <a:solidFill>
            <a:srgbClr val="FFFFFF"/>
          </a:solidFill>
        </p:spPr>
        <p:txBody>
          <a:bodyPr wrap="square" lIns="0" tIns="0" rIns="0" bIns="0" rtlCol="0"/>
          <a:p/>
        </p:txBody>
      </p:sp>
      <p:sp>
        <p:nvSpPr>
          <p:cNvPr id="5" name="Slide Number Placeholder 4"/>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6475" y="920750"/>
            <a:ext cx="8232140" cy="2688590"/>
          </a:xfrm>
          <a:prstGeom prst="rect">
            <a:avLst/>
          </a:prstGeom>
        </p:spPr>
        <p:txBody>
          <a:bodyPr vert="horz" wrap="square" lIns="0" tIns="149860" rIns="0" bIns="0" rtlCol="0">
            <a:spAutoFit/>
          </a:bodyPr>
          <a:lstStyle/>
          <a:p>
            <a:pPr marL="12700" marR="5080">
              <a:lnSpc>
                <a:spcPts val="9900"/>
              </a:lnSpc>
              <a:spcBef>
                <a:spcPts val="1180"/>
              </a:spcBef>
            </a:pPr>
            <a:r>
              <a:rPr lang="en-IN" sz="8800">
                <a:latin typeface="+mj-lt"/>
                <a:cs typeface="+mj-lt"/>
              </a:rPr>
              <a:t>Why Optimistic Existance</a:t>
            </a:r>
            <a:endParaRPr lang="en-IN" sz="8800">
              <a:latin typeface="+mj-lt"/>
              <a:cs typeface="+mj-lt"/>
            </a:endParaRPr>
          </a:p>
        </p:txBody>
      </p:sp>
      <p:sp>
        <p:nvSpPr>
          <p:cNvPr id="3" name="object 3"/>
          <p:cNvSpPr txBox="1"/>
          <p:nvPr/>
        </p:nvSpPr>
        <p:spPr>
          <a:xfrm>
            <a:off x="1006475" y="3806748"/>
            <a:ext cx="7937500" cy="5537200"/>
          </a:xfrm>
          <a:prstGeom prst="rect">
            <a:avLst/>
          </a:prstGeom>
        </p:spPr>
        <p:txBody>
          <a:bodyPr vert="horz" wrap="square" lIns="0" tIns="35560" rIns="0" bIns="0" rtlCol="0">
            <a:spAutoFit/>
          </a:bodyPr>
          <a:lstStyle/>
          <a:p>
            <a:pPr marL="12700" marR="6350" algn="just">
              <a:lnSpc>
                <a:spcPts val="3900"/>
              </a:lnSpc>
              <a:spcBef>
                <a:spcPts val="280"/>
              </a:spcBef>
            </a:pPr>
            <a:r>
              <a:rPr sz="3300" b="1" spc="-175" dirty="0">
                <a:solidFill>
                  <a:srgbClr val="524F4E"/>
                </a:solidFill>
                <a:latin typeface="Trebuchet MS" panose="020B0603020202020204"/>
                <a:cs typeface="Trebuchet MS" panose="020B0603020202020204"/>
              </a:rPr>
              <a:t>Like </a:t>
            </a:r>
            <a:r>
              <a:rPr sz="3300" b="1" spc="-204" dirty="0">
                <a:solidFill>
                  <a:srgbClr val="524F4E"/>
                </a:solidFill>
                <a:latin typeface="Trebuchet MS" panose="020B0603020202020204"/>
                <a:cs typeface="Trebuchet MS" panose="020B0603020202020204"/>
              </a:rPr>
              <a:t>The </a:t>
            </a:r>
            <a:r>
              <a:rPr sz="3300" b="1" spc="-130" dirty="0">
                <a:solidFill>
                  <a:srgbClr val="524F4E"/>
                </a:solidFill>
                <a:latin typeface="Trebuchet MS" panose="020B0603020202020204"/>
                <a:cs typeface="Trebuchet MS" panose="020B0603020202020204"/>
              </a:rPr>
              <a:t>name </a:t>
            </a:r>
            <a:r>
              <a:rPr sz="3300" b="1" spc="-65" dirty="0">
                <a:solidFill>
                  <a:srgbClr val="524F4E"/>
                </a:solidFill>
                <a:latin typeface="Trebuchet MS" panose="020B0603020202020204"/>
                <a:cs typeface="Trebuchet MS" panose="020B0603020202020204"/>
              </a:rPr>
              <a:t>suggests </a:t>
            </a:r>
            <a:r>
              <a:rPr sz="3300" b="1" spc="-345" dirty="0">
                <a:solidFill>
                  <a:srgbClr val="524F4E"/>
                </a:solidFill>
                <a:latin typeface="Trebuchet MS" panose="020B0603020202020204"/>
                <a:cs typeface="Trebuchet MS" panose="020B0603020202020204"/>
              </a:rPr>
              <a:t>, </a:t>
            </a:r>
            <a:r>
              <a:rPr sz="3300" b="1" spc="-140" dirty="0">
                <a:solidFill>
                  <a:srgbClr val="524F4E"/>
                </a:solidFill>
                <a:latin typeface="Trebuchet MS" panose="020B0603020202020204"/>
                <a:cs typeface="Trebuchet MS" panose="020B0603020202020204"/>
              </a:rPr>
              <a:t>our </a:t>
            </a:r>
            <a:r>
              <a:rPr sz="3300" b="1" spc="-150" dirty="0">
                <a:solidFill>
                  <a:srgbClr val="524F4E"/>
                </a:solidFill>
                <a:latin typeface="Trebuchet MS" panose="020B0603020202020204"/>
                <a:cs typeface="Trebuchet MS" panose="020B0603020202020204"/>
              </a:rPr>
              <a:t>website </a:t>
            </a:r>
            <a:r>
              <a:rPr sz="3300" b="1" spc="-80" dirty="0">
                <a:solidFill>
                  <a:srgbClr val="524F4E"/>
                </a:solidFill>
                <a:latin typeface="Trebuchet MS" panose="020B0603020202020204"/>
                <a:cs typeface="Trebuchet MS" panose="020B0603020202020204"/>
              </a:rPr>
              <a:t>is </a:t>
            </a:r>
            <a:r>
              <a:rPr sz="3300" b="1" spc="-75" dirty="0">
                <a:solidFill>
                  <a:srgbClr val="524F4E"/>
                </a:solidFill>
                <a:latin typeface="Trebuchet MS" panose="020B0603020202020204"/>
                <a:cs typeface="Trebuchet MS" panose="020B0603020202020204"/>
              </a:rPr>
              <a:t>a  </a:t>
            </a:r>
            <a:r>
              <a:rPr sz="3300" b="1" spc="-125" dirty="0">
                <a:solidFill>
                  <a:srgbClr val="524F4E"/>
                </a:solidFill>
                <a:latin typeface="Trebuchet MS" panose="020B0603020202020204"/>
                <a:cs typeface="Trebuchet MS" panose="020B0603020202020204"/>
              </a:rPr>
              <a:t>platform </a:t>
            </a:r>
            <a:r>
              <a:rPr sz="3300" b="1" spc="-110" dirty="0">
                <a:solidFill>
                  <a:srgbClr val="524F4E"/>
                </a:solidFill>
                <a:latin typeface="Trebuchet MS" panose="020B0603020202020204"/>
                <a:cs typeface="Trebuchet MS" panose="020B0603020202020204"/>
              </a:rPr>
              <a:t>to </a:t>
            </a:r>
            <a:r>
              <a:rPr sz="3300" b="1" spc="-155" dirty="0">
                <a:solidFill>
                  <a:srgbClr val="524F4E"/>
                </a:solidFill>
                <a:latin typeface="Trebuchet MS" panose="020B0603020202020204"/>
                <a:cs typeface="Trebuchet MS" panose="020B0603020202020204"/>
              </a:rPr>
              <a:t>empower diverse </a:t>
            </a:r>
            <a:r>
              <a:rPr sz="3300" b="1" spc="-125" dirty="0">
                <a:solidFill>
                  <a:srgbClr val="524F4E"/>
                </a:solidFill>
                <a:latin typeface="Trebuchet MS" panose="020B0603020202020204"/>
                <a:cs typeface="Trebuchet MS" panose="020B0603020202020204"/>
              </a:rPr>
              <a:t>individuals,  </a:t>
            </a:r>
            <a:r>
              <a:rPr sz="3300" b="1" spc="-150" dirty="0">
                <a:solidFill>
                  <a:srgbClr val="524F4E"/>
                </a:solidFill>
                <a:latin typeface="Trebuchet MS" panose="020B0603020202020204"/>
                <a:cs typeface="Trebuchet MS" panose="020B0603020202020204"/>
              </a:rPr>
              <a:t>families, </a:t>
            </a:r>
            <a:r>
              <a:rPr sz="3300" b="1" spc="-90" dirty="0">
                <a:solidFill>
                  <a:srgbClr val="524F4E"/>
                </a:solidFill>
                <a:latin typeface="Trebuchet MS" panose="020B0603020202020204"/>
                <a:cs typeface="Trebuchet MS" panose="020B0603020202020204"/>
              </a:rPr>
              <a:t>and </a:t>
            </a:r>
            <a:r>
              <a:rPr sz="3300" b="1" spc="-80" dirty="0">
                <a:solidFill>
                  <a:srgbClr val="524F4E"/>
                </a:solidFill>
                <a:latin typeface="Trebuchet MS" panose="020B0603020202020204"/>
                <a:cs typeface="Trebuchet MS" panose="020B0603020202020204"/>
              </a:rPr>
              <a:t>groups </a:t>
            </a:r>
            <a:r>
              <a:rPr sz="3300" b="1" spc="-110" dirty="0">
                <a:solidFill>
                  <a:srgbClr val="524F4E"/>
                </a:solidFill>
                <a:latin typeface="Trebuchet MS" panose="020B0603020202020204"/>
                <a:cs typeface="Trebuchet MS" panose="020B0603020202020204"/>
              </a:rPr>
              <a:t>to </a:t>
            </a:r>
            <a:r>
              <a:rPr sz="3300" b="1" spc="-105" dirty="0">
                <a:solidFill>
                  <a:srgbClr val="524F4E"/>
                </a:solidFill>
                <a:latin typeface="Trebuchet MS" panose="020B0603020202020204"/>
                <a:cs typeface="Trebuchet MS" panose="020B0603020202020204"/>
              </a:rPr>
              <a:t>accomplish </a:t>
            </a:r>
            <a:r>
              <a:rPr sz="3300" b="1" spc="-130" dirty="0">
                <a:solidFill>
                  <a:srgbClr val="524F4E"/>
                </a:solidFill>
                <a:latin typeface="Trebuchet MS" panose="020B0603020202020204"/>
                <a:cs typeface="Trebuchet MS" panose="020B0603020202020204"/>
              </a:rPr>
              <a:t>mental  </a:t>
            </a:r>
            <a:r>
              <a:rPr sz="3300" b="1" spc="-170" dirty="0">
                <a:solidFill>
                  <a:srgbClr val="524F4E"/>
                </a:solidFill>
                <a:latin typeface="Trebuchet MS" panose="020B0603020202020204"/>
                <a:cs typeface="Trebuchet MS" panose="020B0603020202020204"/>
              </a:rPr>
              <a:t>health, </a:t>
            </a:r>
            <a:r>
              <a:rPr sz="3300" b="1" spc="-150" dirty="0">
                <a:solidFill>
                  <a:srgbClr val="524F4E"/>
                </a:solidFill>
                <a:latin typeface="Trebuchet MS" panose="020B0603020202020204"/>
                <a:cs typeface="Trebuchet MS" panose="020B0603020202020204"/>
              </a:rPr>
              <a:t>wellness, </a:t>
            </a:r>
            <a:r>
              <a:rPr sz="3300" b="1" spc="-155" dirty="0">
                <a:solidFill>
                  <a:srgbClr val="524F4E"/>
                </a:solidFill>
                <a:latin typeface="Trebuchet MS" panose="020B0603020202020204"/>
                <a:cs typeface="Trebuchet MS" panose="020B0603020202020204"/>
              </a:rPr>
              <a:t>education, </a:t>
            </a:r>
            <a:r>
              <a:rPr sz="3300" b="1" spc="-90" dirty="0">
                <a:solidFill>
                  <a:srgbClr val="524F4E"/>
                </a:solidFill>
                <a:latin typeface="Trebuchet MS" panose="020B0603020202020204"/>
                <a:cs typeface="Trebuchet MS" panose="020B0603020202020204"/>
              </a:rPr>
              <a:t>and </a:t>
            </a:r>
            <a:r>
              <a:rPr sz="3300" b="1" spc="-195" dirty="0">
                <a:solidFill>
                  <a:srgbClr val="524F4E"/>
                </a:solidFill>
                <a:latin typeface="Trebuchet MS" panose="020B0603020202020204"/>
                <a:cs typeface="Trebuchet MS" panose="020B0603020202020204"/>
              </a:rPr>
              <a:t>career  </a:t>
            </a:r>
            <a:r>
              <a:rPr sz="3300" b="1" spc="-95" dirty="0">
                <a:solidFill>
                  <a:srgbClr val="524F4E"/>
                </a:solidFill>
                <a:latin typeface="Trebuchet MS" panose="020B0603020202020204"/>
                <a:cs typeface="Trebuchet MS" panose="020B0603020202020204"/>
              </a:rPr>
              <a:t>goals.</a:t>
            </a:r>
            <a:endParaRPr sz="3300">
              <a:latin typeface="Trebuchet MS" panose="020B0603020202020204"/>
              <a:cs typeface="Trebuchet MS" panose="020B0603020202020204"/>
            </a:endParaRPr>
          </a:p>
          <a:p>
            <a:pPr marL="12700" marR="5080" indent="178435" algn="just">
              <a:lnSpc>
                <a:spcPts val="3900"/>
              </a:lnSpc>
            </a:pPr>
            <a:r>
              <a:rPr sz="3300" b="1" spc="-270" dirty="0">
                <a:solidFill>
                  <a:srgbClr val="524F4E"/>
                </a:solidFill>
                <a:latin typeface="Trebuchet MS" panose="020B0603020202020204"/>
                <a:cs typeface="Trebuchet MS" panose="020B0603020202020204"/>
              </a:rPr>
              <a:t>We </a:t>
            </a:r>
            <a:r>
              <a:rPr sz="3300" b="1" spc="-180" dirty="0">
                <a:solidFill>
                  <a:srgbClr val="524F4E"/>
                </a:solidFill>
                <a:latin typeface="Trebuchet MS" panose="020B0603020202020204"/>
                <a:cs typeface="Trebuchet MS" panose="020B0603020202020204"/>
              </a:rPr>
              <a:t>are </a:t>
            </a:r>
            <a:r>
              <a:rPr sz="3300" b="1" spc="-125" dirty="0">
                <a:solidFill>
                  <a:srgbClr val="524F4E"/>
                </a:solidFill>
                <a:latin typeface="Trebuchet MS" panose="020B0603020202020204"/>
                <a:cs typeface="Trebuchet MS" panose="020B0603020202020204"/>
              </a:rPr>
              <a:t>essentially </a:t>
            </a:r>
            <a:r>
              <a:rPr sz="3300" b="1" spc="-135" dirty="0">
                <a:solidFill>
                  <a:srgbClr val="524F4E"/>
                </a:solidFill>
                <a:latin typeface="Trebuchet MS" panose="020B0603020202020204"/>
                <a:cs typeface="Trebuchet MS" panose="020B0603020202020204"/>
              </a:rPr>
              <a:t>meant </a:t>
            </a:r>
            <a:r>
              <a:rPr sz="3300" b="1" spc="-110" dirty="0">
                <a:solidFill>
                  <a:srgbClr val="524F4E"/>
                </a:solidFill>
                <a:latin typeface="Trebuchet MS" panose="020B0603020202020204"/>
                <a:cs typeface="Trebuchet MS" panose="020B0603020202020204"/>
              </a:rPr>
              <a:t>to </a:t>
            </a:r>
            <a:r>
              <a:rPr sz="3300" b="1" spc="-170" dirty="0">
                <a:solidFill>
                  <a:srgbClr val="524F4E"/>
                </a:solidFill>
                <a:latin typeface="Trebuchet MS" panose="020B0603020202020204"/>
                <a:cs typeface="Trebuchet MS" panose="020B0603020202020204"/>
              </a:rPr>
              <a:t>prevent </a:t>
            </a:r>
            <a:r>
              <a:rPr sz="3300" b="1" spc="-90" dirty="0">
                <a:solidFill>
                  <a:srgbClr val="524F4E"/>
                </a:solidFill>
                <a:latin typeface="Trebuchet MS" panose="020B0603020202020204"/>
                <a:cs typeface="Trebuchet MS" panose="020B0603020202020204"/>
              </a:rPr>
              <a:t>and  </a:t>
            </a:r>
            <a:r>
              <a:rPr sz="3300" b="1" spc="-145" dirty="0">
                <a:solidFill>
                  <a:srgbClr val="524F4E"/>
                </a:solidFill>
                <a:latin typeface="Trebuchet MS" panose="020B0603020202020204"/>
                <a:cs typeface="Trebuchet MS" panose="020B0603020202020204"/>
              </a:rPr>
              <a:t>alleviate </a:t>
            </a:r>
            <a:r>
              <a:rPr sz="3300" b="1" spc="-110" dirty="0">
                <a:solidFill>
                  <a:srgbClr val="524F4E"/>
                </a:solidFill>
                <a:latin typeface="Trebuchet MS" panose="020B0603020202020204"/>
                <a:cs typeface="Trebuchet MS" panose="020B0603020202020204"/>
              </a:rPr>
              <a:t>human </a:t>
            </a:r>
            <a:r>
              <a:rPr sz="3300" b="1" spc="-160" dirty="0">
                <a:solidFill>
                  <a:srgbClr val="524F4E"/>
                </a:solidFill>
                <a:latin typeface="Trebuchet MS" panose="020B0603020202020204"/>
                <a:cs typeface="Trebuchet MS" panose="020B0603020202020204"/>
              </a:rPr>
              <a:t>suffering. </a:t>
            </a:r>
            <a:r>
              <a:rPr sz="3300" b="1" spc="-270" dirty="0">
                <a:solidFill>
                  <a:srgbClr val="524F4E"/>
                </a:solidFill>
                <a:latin typeface="Trebuchet MS" panose="020B0603020202020204"/>
                <a:cs typeface="Trebuchet MS" panose="020B0603020202020204"/>
              </a:rPr>
              <a:t>We </a:t>
            </a:r>
            <a:r>
              <a:rPr sz="3300" b="1" spc="-130" dirty="0">
                <a:solidFill>
                  <a:srgbClr val="524F4E"/>
                </a:solidFill>
                <a:latin typeface="Trebuchet MS" panose="020B0603020202020204"/>
                <a:cs typeface="Trebuchet MS" panose="020B0603020202020204"/>
              </a:rPr>
              <a:t>promote  </a:t>
            </a:r>
            <a:r>
              <a:rPr sz="3300" b="1" spc="-160" dirty="0">
                <a:solidFill>
                  <a:srgbClr val="524F4E"/>
                </a:solidFill>
                <a:latin typeface="Trebuchet MS" panose="020B0603020202020204"/>
                <a:cs typeface="Trebuchet MS" panose="020B0603020202020204"/>
              </a:rPr>
              <a:t>peace </a:t>
            </a:r>
            <a:r>
              <a:rPr sz="3300" b="1" spc="-145" dirty="0">
                <a:solidFill>
                  <a:srgbClr val="524F4E"/>
                </a:solidFill>
                <a:latin typeface="Trebuchet MS" panose="020B0603020202020204"/>
                <a:cs typeface="Trebuchet MS" panose="020B0603020202020204"/>
              </a:rPr>
              <a:t>within </a:t>
            </a:r>
            <a:r>
              <a:rPr sz="3300" b="1" spc="-90" dirty="0">
                <a:solidFill>
                  <a:srgbClr val="524F4E"/>
                </a:solidFill>
                <a:latin typeface="Trebuchet MS" panose="020B0603020202020204"/>
                <a:cs typeface="Trebuchet MS" panose="020B0603020202020204"/>
              </a:rPr>
              <a:t>and </a:t>
            </a:r>
            <a:r>
              <a:rPr sz="3300" b="1" spc="-70" dirty="0">
                <a:solidFill>
                  <a:srgbClr val="524F4E"/>
                </a:solidFill>
                <a:latin typeface="Trebuchet MS" panose="020B0603020202020204"/>
                <a:cs typeface="Trebuchet MS" panose="020B0603020202020204"/>
              </a:rPr>
              <a:t>amongst </a:t>
            </a:r>
            <a:r>
              <a:rPr sz="3300" b="1" spc="-95" dirty="0">
                <a:solidFill>
                  <a:srgbClr val="524F4E"/>
                </a:solidFill>
                <a:latin typeface="Trebuchet MS" panose="020B0603020202020204"/>
                <a:cs typeface="Trebuchet MS" panose="020B0603020202020204"/>
              </a:rPr>
              <a:t>all </a:t>
            </a:r>
            <a:r>
              <a:rPr sz="3300" b="1" spc="-165" dirty="0">
                <a:solidFill>
                  <a:srgbClr val="524F4E"/>
                </a:solidFill>
                <a:latin typeface="Trebuchet MS" panose="020B0603020202020204"/>
                <a:cs typeface="Trebuchet MS" panose="020B0603020202020204"/>
              </a:rPr>
              <a:t>people. </a:t>
            </a:r>
            <a:r>
              <a:rPr sz="3300" b="1" spc="-270" dirty="0">
                <a:solidFill>
                  <a:srgbClr val="524F4E"/>
                </a:solidFill>
                <a:latin typeface="Trebuchet MS" panose="020B0603020202020204"/>
                <a:cs typeface="Trebuchet MS" panose="020B0603020202020204"/>
              </a:rPr>
              <a:t>We  </a:t>
            </a:r>
            <a:r>
              <a:rPr sz="3300" b="1" spc="-160" dirty="0">
                <a:solidFill>
                  <a:srgbClr val="524F4E"/>
                </a:solidFill>
                <a:latin typeface="Trebuchet MS" panose="020B0603020202020204"/>
                <a:cs typeface="Trebuchet MS" panose="020B0603020202020204"/>
              </a:rPr>
              <a:t>beli</a:t>
            </a:r>
            <a:r>
              <a:rPr lang="en-IN" sz="3300" b="1" spc="-160" dirty="0">
                <a:solidFill>
                  <a:srgbClr val="524F4E"/>
                </a:solidFill>
                <a:latin typeface="Trebuchet MS" panose="020B0603020202020204"/>
                <a:cs typeface="Trebuchet MS" panose="020B0603020202020204"/>
              </a:rPr>
              <a:t>e</a:t>
            </a:r>
            <a:r>
              <a:rPr sz="3300" b="1" spc="-160" dirty="0">
                <a:solidFill>
                  <a:srgbClr val="524F4E"/>
                </a:solidFill>
                <a:latin typeface="Trebuchet MS" panose="020B0603020202020204"/>
                <a:cs typeface="Trebuchet MS" panose="020B0603020202020204"/>
              </a:rPr>
              <a:t>ve </a:t>
            </a:r>
            <a:r>
              <a:rPr sz="3300" b="1" spc="-135" dirty="0">
                <a:solidFill>
                  <a:srgbClr val="524F4E"/>
                </a:solidFill>
                <a:latin typeface="Trebuchet MS" panose="020B0603020202020204"/>
                <a:cs typeface="Trebuchet MS" panose="020B0603020202020204"/>
              </a:rPr>
              <a:t>in </a:t>
            </a:r>
            <a:r>
              <a:rPr sz="3300" b="1" spc="-150" dirty="0">
                <a:solidFill>
                  <a:srgbClr val="524F4E"/>
                </a:solidFill>
                <a:latin typeface="Trebuchet MS" panose="020B0603020202020204"/>
                <a:cs typeface="Trebuchet MS" panose="020B0603020202020204"/>
              </a:rPr>
              <a:t>humanity, </a:t>
            </a:r>
            <a:r>
              <a:rPr sz="3300" b="1" spc="-160" dirty="0">
                <a:solidFill>
                  <a:srgbClr val="524F4E"/>
                </a:solidFill>
                <a:latin typeface="Trebuchet MS" panose="020B0603020202020204"/>
                <a:cs typeface="Trebuchet MS" panose="020B0603020202020204"/>
              </a:rPr>
              <a:t>respect </a:t>
            </a:r>
            <a:r>
              <a:rPr sz="3300" b="1" spc="-90" dirty="0">
                <a:solidFill>
                  <a:srgbClr val="524F4E"/>
                </a:solidFill>
                <a:latin typeface="Trebuchet MS" panose="020B0603020202020204"/>
                <a:cs typeface="Trebuchet MS" panose="020B0603020202020204"/>
              </a:rPr>
              <a:t>and </a:t>
            </a:r>
            <a:r>
              <a:rPr sz="3300" b="1" spc="-145" dirty="0">
                <a:solidFill>
                  <a:srgbClr val="524F4E"/>
                </a:solidFill>
                <a:latin typeface="Trebuchet MS" panose="020B0603020202020204"/>
                <a:cs typeface="Trebuchet MS" panose="020B0603020202020204"/>
              </a:rPr>
              <a:t>diversity  within </a:t>
            </a:r>
            <a:r>
              <a:rPr sz="3300" b="1" spc="-100" dirty="0">
                <a:solidFill>
                  <a:srgbClr val="524F4E"/>
                </a:solidFill>
                <a:latin typeface="Trebuchet MS" panose="020B0603020202020204"/>
                <a:cs typeface="Trebuchet MS" panose="020B0603020202020204"/>
              </a:rPr>
              <a:t>social </a:t>
            </a:r>
            <a:r>
              <a:rPr sz="3300" b="1" spc="-120" dirty="0">
                <a:solidFill>
                  <a:srgbClr val="524F4E"/>
                </a:solidFill>
                <a:latin typeface="Trebuchet MS" panose="020B0603020202020204"/>
                <a:cs typeface="Trebuchet MS" panose="020B0603020202020204"/>
              </a:rPr>
              <a:t>groups. </a:t>
            </a:r>
            <a:r>
              <a:rPr sz="3300" b="1" spc="-155" dirty="0">
                <a:solidFill>
                  <a:srgbClr val="524F4E"/>
                </a:solidFill>
                <a:latin typeface="Trebuchet MS" panose="020B0603020202020204"/>
                <a:cs typeface="Trebuchet MS" panose="020B0603020202020204"/>
              </a:rPr>
              <a:t>Our </a:t>
            </a:r>
            <a:r>
              <a:rPr sz="3300" b="1" spc="-135" dirty="0">
                <a:solidFill>
                  <a:srgbClr val="524F4E"/>
                </a:solidFill>
                <a:latin typeface="Trebuchet MS" panose="020B0603020202020204"/>
                <a:cs typeface="Trebuchet MS" panose="020B0603020202020204"/>
              </a:rPr>
              <a:t>Vision </a:t>
            </a:r>
            <a:r>
              <a:rPr sz="3300" b="1" spc="-80" dirty="0">
                <a:solidFill>
                  <a:srgbClr val="524F4E"/>
                </a:solidFill>
                <a:latin typeface="Trebuchet MS" panose="020B0603020202020204"/>
                <a:cs typeface="Trebuchet MS" panose="020B0603020202020204"/>
              </a:rPr>
              <a:t>is </a:t>
            </a:r>
            <a:r>
              <a:rPr sz="3300" b="1" spc="-110" dirty="0">
                <a:solidFill>
                  <a:srgbClr val="524F4E"/>
                </a:solidFill>
                <a:latin typeface="Trebuchet MS" panose="020B0603020202020204"/>
                <a:cs typeface="Trebuchet MS" panose="020B0603020202020204"/>
              </a:rPr>
              <a:t>to </a:t>
            </a:r>
            <a:r>
              <a:rPr sz="3300" b="1" spc="-140" dirty="0">
                <a:solidFill>
                  <a:srgbClr val="524F4E"/>
                </a:solidFill>
                <a:latin typeface="Trebuchet MS" panose="020B0603020202020204"/>
                <a:cs typeface="Trebuchet MS" panose="020B0603020202020204"/>
              </a:rPr>
              <a:t>help  </a:t>
            </a:r>
            <a:r>
              <a:rPr sz="3300" b="1" spc="-135" dirty="0">
                <a:solidFill>
                  <a:srgbClr val="524F4E"/>
                </a:solidFill>
                <a:latin typeface="Trebuchet MS" panose="020B0603020202020204"/>
                <a:cs typeface="Trebuchet MS" panose="020B0603020202020204"/>
              </a:rPr>
              <a:t>people</a:t>
            </a:r>
            <a:r>
              <a:rPr sz="3300" b="1" spc="-335" dirty="0">
                <a:solidFill>
                  <a:srgbClr val="524F4E"/>
                </a:solidFill>
                <a:latin typeface="Trebuchet MS" panose="020B0603020202020204"/>
                <a:cs typeface="Trebuchet MS" panose="020B0603020202020204"/>
              </a:rPr>
              <a:t> </a:t>
            </a:r>
            <a:r>
              <a:rPr sz="3300" b="1" spc="-125" dirty="0">
                <a:solidFill>
                  <a:srgbClr val="524F4E"/>
                </a:solidFill>
                <a:latin typeface="Trebuchet MS" panose="020B0603020202020204"/>
                <a:cs typeface="Trebuchet MS" panose="020B0603020202020204"/>
              </a:rPr>
              <a:t>lead</a:t>
            </a:r>
            <a:r>
              <a:rPr sz="3300" b="1" spc="-335" dirty="0">
                <a:solidFill>
                  <a:srgbClr val="524F4E"/>
                </a:solidFill>
                <a:latin typeface="Trebuchet MS" panose="020B0603020202020204"/>
                <a:cs typeface="Trebuchet MS" panose="020B0603020202020204"/>
              </a:rPr>
              <a:t> </a:t>
            </a:r>
            <a:r>
              <a:rPr sz="3300" b="1" spc="-75" dirty="0">
                <a:solidFill>
                  <a:srgbClr val="524F4E"/>
                </a:solidFill>
                <a:latin typeface="Trebuchet MS" panose="020B0603020202020204"/>
                <a:cs typeface="Trebuchet MS" panose="020B0603020202020204"/>
              </a:rPr>
              <a:t>a</a:t>
            </a:r>
            <a:r>
              <a:rPr sz="3300" b="1" spc="-335" dirty="0">
                <a:solidFill>
                  <a:srgbClr val="524F4E"/>
                </a:solidFill>
                <a:latin typeface="Trebuchet MS" panose="020B0603020202020204"/>
                <a:cs typeface="Trebuchet MS" panose="020B0603020202020204"/>
              </a:rPr>
              <a:t> </a:t>
            </a:r>
            <a:r>
              <a:rPr sz="3300" b="1" spc="-145" dirty="0">
                <a:solidFill>
                  <a:srgbClr val="524F4E"/>
                </a:solidFill>
                <a:latin typeface="Trebuchet MS" panose="020B0603020202020204"/>
                <a:cs typeface="Trebuchet MS" panose="020B0603020202020204"/>
              </a:rPr>
              <a:t>healthy</a:t>
            </a:r>
            <a:r>
              <a:rPr sz="3300" b="1" spc="-330" dirty="0">
                <a:solidFill>
                  <a:srgbClr val="524F4E"/>
                </a:solidFill>
                <a:latin typeface="Trebuchet MS" panose="020B0603020202020204"/>
                <a:cs typeface="Trebuchet MS" panose="020B0603020202020204"/>
              </a:rPr>
              <a:t> </a:t>
            </a:r>
            <a:r>
              <a:rPr sz="3300" b="1" spc="-90" dirty="0">
                <a:solidFill>
                  <a:srgbClr val="524F4E"/>
                </a:solidFill>
                <a:latin typeface="Trebuchet MS" panose="020B0603020202020204"/>
                <a:cs typeface="Trebuchet MS" panose="020B0603020202020204"/>
              </a:rPr>
              <a:t>and</a:t>
            </a:r>
            <a:r>
              <a:rPr sz="3300" b="1" spc="-335" dirty="0">
                <a:solidFill>
                  <a:srgbClr val="524F4E"/>
                </a:solidFill>
                <a:latin typeface="Trebuchet MS" panose="020B0603020202020204"/>
                <a:cs typeface="Trebuchet MS" panose="020B0603020202020204"/>
              </a:rPr>
              <a:t> </a:t>
            </a:r>
            <a:r>
              <a:rPr sz="3300" b="1" spc="-145" dirty="0">
                <a:solidFill>
                  <a:srgbClr val="524F4E"/>
                </a:solidFill>
                <a:latin typeface="Trebuchet MS" panose="020B0603020202020204"/>
                <a:cs typeface="Trebuchet MS" panose="020B0603020202020204"/>
              </a:rPr>
              <a:t>productive</a:t>
            </a:r>
            <a:r>
              <a:rPr sz="3300" b="1" spc="-335" dirty="0">
                <a:solidFill>
                  <a:srgbClr val="524F4E"/>
                </a:solidFill>
                <a:latin typeface="Trebuchet MS" panose="020B0603020202020204"/>
                <a:cs typeface="Trebuchet MS" panose="020B0603020202020204"/>
              </a:rPr>
              <a:t> </a:t>
            </a:r>
            <a:r>
              <a:rPr sz="3300" b="1" spc="-210" dirty="0">
                <a:solidFill>
                  <a:srgbClr val="524F4E"/>
                </a:solidFill>
                <a:latin typeface="Trebuchet MS" panose="020B0603020202020204"/>
                <a:cs typeface="Trebuchet MS" panose="020B0603020202020204"/>
              </a:rPr>
              <a:t>life.</a:t>
            </a:r>
            <a:endParaRPr sz="3300">
              <a:latin typeface="Trebuchet MS" panose="020B0603020202020204"/>
              <a:cs typeface="Trebuchet MS" panose="020B0603020202020204"/>
            </a:endParaRPr>
          </a:p>
        </p:txBody>
      </p:sp>
      <p:sp>
        <p:nvSpPr>
          <p:cNvPr id="4" name="object 4"/>
          <p:cNvSpPr/>
          <p:nvPr/>
        </p:nvSpPr>
        <p:spPr>
          <a:xfrm>
            <a:off x="9801971" y="1414850"/>
            <a:ext cx="7457328" cy="7457328"/>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82362" y="385306"/>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6" name="object 6"/>
          <p:cNvSpPr/>
          <p:nvPr/>
        </p:nvSpPr>
        <p:spPr>
          <a:xfrm>
            <a:off x="382362" y="578016"/>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7" name="object 7"/>
          <p:cNvSpPr/>
          <p:nvPr/>
        </p:nvSpPr>
        <p:spPr>
          <a:xfrm>
            <a:off x="382362" y="770723"/>
            <a:ext cx="462280" cy="74295"/>
          </a:xfrm>
          <a:custGeom>
            <a:avLst/>
            <a:gdLst/>
            <a:ahLst/>
            <a:cxnLst/>
            <a:rect l="l" t="t" r="r" b="b"/>
            <a:pathLst>
              <a:path w="462280" h="74294">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8" name="object 8"/>
          <p:cNvSpPr/>
          <p:nvPr/>
        </p:nvSpPr>
        <p:spPr>
          <a:xfrm>
            <a:off x="1028700" y="3631691"/>
            <a:ext cx="7905750" cy="76200"/>
          </a:xfrm>
          <a:custGeom>
            <a:avLst/>
            <a:gdLst/>
            <a:ahLst/>
            <a:cxnLst/>
            <a:rect l="l" t="t" r="r" b="b"/>
            <a:pathLst>
              <a:path w="7905750" h="76200">
                <a:moveTo>
                  <a:pt x="7905750" y="76200"/>
                </a:moveTo>
                <a:lnTo>
                  <a:pt x="0" y="76200"/>
                </a:lnTo>
                <a:lnTo>
                  <a:pt x="0" y="0"/>
                </a:lnTo>
                <a:lnTo>
                  <a:pt x="7905750" y="0"/>
                </a:lnTo>
                <a:lnTo>
                  <a:pt x="7905750" y="76200"/>
                </a:lnTo>
                <a:close/>
              </a:path>
            </a:pathLst>
          </a:custGeom>
          <a:solidFill>
            <a:srgbClr val="D4A786"/>
          </a:solidFill>
        </p:spPr>
        <p:txBody>
          <a:bodyPr wrap="square" lIns="0" tIns="0" rIns="0" bIns="0" rtlCol="0"/>
          <a:lstStyle/>
          <a:p/>
        </p:txBody>
      </p:sp>
      <p:sp>
        <p:nvSpPr>
          <p:cNvPr id="9" name="Slide Number Placeholder 8"/>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1392535"/>
            <a:chOff x="0" y="0"/>
            <a:chExt cx="18288000" cy="11392535"/>
          </a:xfrm>
        </p:grpSpPr>
        <p:sp>
          <p:nvSpPr>
            <p:cNvPr id="3" name="object 3"/>
            <p:cNvSpPr/>
            <p:nvPr/>
          </p:nvSpPr>
          <p:spPr>
            <a:xfrm>
              <a:off x="0" y="0"/>
              <a:ext cx="18288000" cy="10287000"/>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0" y="0"/>
              <a:ext cx="18287999" cy="11392131"/>
            </a:xfrm>
            <a:prstGeom prst="rect">
              <a:avLst/>
            </a:prstGeom>
            <a:blipFill>
              <a:blip r:embed="rId2" cstate="print"/>
              <a:stretch>
                <a:fillRect/>
              </a:stretch>
            </a:blipFill>
          </p:spPr>
          <p:txBody>
            <a:bodyPr wrap="square" lIns="0" tIns="0" rIns="0" bIns="0" rtlCol="0"/>
            <a:lstStyle/>
            <a:p/>
          </p:txBody>
        </p:sp>
      </p:grpSp>
      <p:sp>
        <p:nvSpPr>
          <p:cNvPr id="5" name="object 5"/>
          <p:cNvSpPr txBox="1"/>
          <p:nvPr/>
        </p:nvSpPr>
        <p:spPr>
          <a:xfrm>
            <a:off x="207202" y="5008059"/>
            <a:ext cx="15490825" cy="2090420"/>
          </a:xfrm>
          <a:prstGeom prst="rect">
            <a:avLst/>
          </a:prstGeom>
        </p:spPr>
        <p:txBody>
          <a:bodyPr vert="horz" wrap="square" lIns="0" tIns="16510" rIns="0" bIns="0" rtlCol="0">
            <a:spAutoFit/>
          </a:bodyPr>
          <a:lstStyle/>
          <a:p>
            <a:pPr marL="384175" algn="ctr">
              <a:lnSpc>
                <a:spcPct val="100000"/>
              </a:lnSpc>
              <a:spcBef>
                <a:spcPts val="130"/>
              </a:spcBef>
              <a:tabLst>
                <a:tab pos="11436350" algn="l"/>
              </a:tabLst>
            </a:pPr>
            <a:r>
              <a:rPr sz="4250" b="1" spc="175" dirty="0">
                <a:solidFill>
                  <a:srgbClr val="FFFFFF"/>
                </a:solidFill>
                <a:latin typeface="Calibri" panose="020F0502020204030204" charset="0"/>
                <a:cs typeface="Calibri" panose="020F0502020204030204" charset="0"/>
              </a:rPr>
              <a:t>A </a:t>
            </a:r>
            <a:r>
              <a:rPr sz="4250" b="1" spc="135" dirty="0">
                <a:solidFill>
                  <a:srgbClr val="FFFFFF"/>
                </a:solidFill>
                <a:latin typeface="Calibri" panose="020F0502020204030204" charset="0"/>
                <a:cs typeface="Calibri" panose="020F0502020204030204" charset="0"/>
              </a:rPr>
              <a:t>website </a:t>
            </a:r>
            <a:r>
              <a:rPr sz="4250" b="1" spc="100" dirty="0">
                <a:solidFill>
                  <a:srgbClr val="FFFFFF"/>
                </a:solidFill>
                <a:latin typeface="Calibri" panose="020F0502020204030204" charset="0"/>
                <a:cs typeface="Calibri" panose="020F0502020204030204" charset="0"/>
              </a:rPr>
              <a:t>created </a:t>
            </a:r>
            <a:r>
              <a:rPr sz="4250" b="1" spc="55" dirty="0">
                <a:solidFill>
                  <a:srgbClr val="FFFFFF"/>
                </a:solidFill>
                <a:latin typeface="Calibri" panose="020F0502020204030204" charset="0"/>
                <a:cs typeface="Calibri" panose="020F0502020204030204" charset="0"/>
              </a:rPr>
              <a:t>using </a:t>
            </a:r>
            <a:r>
              <a:rPr sz="4250" b="1" spc="75" dirty="0">
                <a:solidFill>
                  <a:srgbClr val="FFFFFF"/>
                </a:solidFill>
                <a:latin typeface="Calibri" panose="020F0502020204030204" charset="0"/>
                <a:cs typeface="Calibri" panose="020F0502020204030204" charset="0"/>
              </a:rPr>
              <a:t>HTML</a:t>
            </a:r>
            <a:r>
              <a:rPr sz="4250" b="1" spc="-400" dirty="0">
                <a:solidFill>
                  <a:srgbClr val="FFFFFF"/>
                </a:solidFill>
                <a:latin typeface="Calibri" panose="020F0502020204030204" charset="0"/>
                <a:cs typeface="Calibri" panose="020F0502020204030204" charset="0"/>
              </a:rPr>
              <a:t> </a:t>
            </a:r>
            <a:r>
              <a:rPr sz="4250" b="1" spc="105" dirty="0">
                <a:solidFill>
                  <a:srgbClr val="FFFFFF"/>
                </a:solidFill>
                <a:latin typeface="Calibri" panose="020F0502020204030204" charset="0"/>
                <a:cs typeface="Calibri" panose="020F0502020204030204" charset="0"/>
              </a:rPr>
              <a:t>CSS</a:t>
            </a:r>
            <a:r>
              <a:rPr sz="4250" b="1" spc="15" dirty="0">
                <a:solidFill>
                  <a:srgbClr val="FFFFFF"/>
                </a:solidFill>
                <a:latin typeface="Calibri" panose="020F0502020204030204" charset="0"/>
                <a:cs typeface="Calibri" panose="020F0502020204030204" charset="0"/>
              </a:rPr>
              <a:t> </a:t>
            </a:r>
            <a:r>
              <a:rPr sz="4250" b="1" spc="75" dirty="0">
                <a:solidFill>
                  <a:srgbClr val="FFFFFF"/>
                </a:solidFill>
                <a:latin typeface="Calibri" panose="020F0502020204030204" charset="0"/>
                <a:cs typeface="Calibri" panose="020F0502020204030204" charset="0"/>
              </a:rPr>
              <a:t>and</a:t>
            </a:r>
            <a:r>
              <a:rPr lang="en-IN" sz="4250" b="1" spc="75" dirty="0">
                <a:solidFill>
                  <a:srgbClr val="FFFFFF"/>
                </a:solidFill>
                <a:latin typeface="Calibri" panose="020F0502020204030204" charset="0"/>
                <a:cs typeface="Calibri" panose="020F0502020204030204" charset="0"/>
              </a:rPr>
              <a:t> </a:t>
            </a:r>
            <a:r>
              <a:rPr sz="4250" b="1" spc="160" dirty="0">
                <a:solidFill>
                  <a:srgbClr val="FFFFFF"/>
                </a:solidFill>
                <a:latin typeface="Calibri" panose="020F0502020204030204" charset="0"/>
                <a:cs typeface="Calibri" panose="020F0502020204030204" charset="0"/>
              </a:rPr>
              <a:t>JAVA</a:t>
            </a:r>
            <a:r>
              <a:rPr sz="4250" b="1" spc="-5" dirty="0">
                <a:solidFill>
                  <a:srgbClr val="FFFFFF"/>
                </a:solidFill>
                <a:latin typeface="Calibri" panose="020F0502020204030204" charset="0"/>
                <a:cs typeface="Calibri" panose="020F0502020204030204" charset="0"/>
              </a:rPr>
              <a:t> </a:t>
            </a:r>
            <a:r>
              <a:rPr sz="4250" b="1" spc="30" dirty="0">
                <a:solidFill>
                  <a:srgbClr val="FFFFFF"/>
                </a:solidFill>
                <a:latin typeface="Calibri" panose="020F0502020204030204" charset="0"/>
                <a:cs typeface="Calibri" panose="020F0502020204030204" charset="0"/>
              </a:rPr>
              <a:t>SCRIPT</a:t>
            </a:r>
            <a:endParaRPr sz="4250">
              <a:latin typeface="Calibri" panose="020F0502020204030204" charset="0"/>
              <a:cs typeface="Calibri" panose="020F0502020204030204" charset="0"/>
            </a:endParaRPr>
          </a:p>
          <a:p>
            <a:pPr algn="ctr">
              <a:lnSpc>
                <a:spcPct val="100000"/>
              </a:lnSpc>
              <a:spcBef>
                <a:spcPts val="35"/>
              </a:spcBef>
            </a:pPr>
            <a:endParaRPr sz="4950">
              <a:latin typeface="Calibri" panose="020F0502020204030204" charset="0"/>
              <a:cs typeface="Calibri" panose="020F0502020204030204" charset="0"/>
            </a:endParaRPr>
          </a:p>
          <a:p>
            <a:pPr marL="12700" algn="ctr">
              <a:lnSpc>
                <a:spcPct val="100000"/>
              </a:lnSpc>
            </a:pPr>
            <a:r>
              <a:rPr sz="4250" b="1" spc="114" dirty="0">
                <a:solidFill>
                  <a:srgbClr val="FFFFFF"/>
                </a:solidFill>
                <a:latin typeface="Calibri" panose="020F0502020204030204" charset="0"/>
                <a:cs typeface="Calibri" panose="020F0502020204030204" charset="0"/>
              </a:rPr>
              <a:t>Take </a:t>
            </a:r>
            <a:r>
              <a:rPr sz="4250" b="1" spc="100" dirty="0">
                <a:solidFill>
                  <a:srgbClr val="FFFFFF"/>
                </a:solidFill>
                <a:latin typeface="Calibri" panose="020F0502020204030204" charset="0"/>
                <a:cs typeface="Calibri" panose="020F0502020204030204" charset="0"/>
              </a:rPr>
              <a:t>a </a:t>
            </a:r>
            <a:r>
              <a:rPr sz="4250" b="1" spc="120" dirty="0">
                <a:solidFill>
                  <a:srgbClr val="FFFFFF"/>
                </a:solidFill>
                <a:latin typeface="Calibri" panose="020F0502020204030204" charset="0"/>
                <a:cs typeface="Calibri" panose="020F0502020204030204" charset="0"/>
              </a:rPr>
              <a:t>live </a:t>
            </a:r>
            <a:r>
              <a:rPr sz="4250" b="1" spc="85" dirty="0">
                <a:solidFill>
                  <a:srgbClr val="FFFFFF"/>
                </a:solidFill>
                <a:latin typeface="Calibri" panose="020F0502020204030204" charset="0"/>
                <a:cs typeface="Calibri" panose="020F0502020204030204" charset="0"/>
              </a:rPr>
              <a:t>tour </a:t>
            </a:r>
            <a:r>
              <a:rPr sz="4250" b="1" spc="130" dirty="0">
                <a:solidFill>
                  <a:srgbClr val="FFFFFF"/>
                </a:solidFill>
                <a:latin typeface="Calibri" panose="020F0502020204030204" charset="0"/>
                <a:cs typeface="Calibri" panose="020F0502020204030204" charset="0"/>
              </a:rPr>
              <a:t>with </a:t>
            </a:r>
            <a:r>
              <a:rPr sz="4250" b="1" spc="114" dirty="0">
                <a:solidFill>
                  <a:srgbClr val="FFFFFF"/>
                </a:solidFill>
                <a:latin typeface="Calibri" panose="020F0502020204030204" charset="0"/>
                <a:cs typeface="Calibri" panose="020F0502020204030204" charset="0"/>
              </a:rPr>
              <a:t>us </a:t>
            </a:r>
            <a:r>
              <a:rPr sz="4250" b="1" spc="55" dirty="0">
                <a:solidFill>
                  <a:srgbClr val="FFFFFF"/>
                </a:solidFill>
                <a:latin typeface="Calibri" panose="020F0502020204030204" charset="0"/>
                <a:cs typeface="Calibri" panose="020F0502020204030204" charset="0"/>
              </a:rPr>
              <a:t>through </a:t>
            </a:r>
            <a:r>
              <a:rPr sz="4250" b="1" spc="-5" dirty="0">
                <a:solidFill>
                  <a:srgbClr val="FFFFFF"/>
                </a:solidFill>
                <a:latin typeface="Calibri" panose="020F0502020204030204" charset="0"/>
                <a:cs typeface="Calibri" panose="020F0502020204030204" charset="0"/>
              </a:rPr>
              <a:t>OPTIMISTIC</a:t>
            </a:r>
            <a:r>
              <a:rPr sz="4250" b="1" spc="-630" dirty="0">
                <a:solidFill>
                  <a:srgbClr val="FFFFFF"/>
                </a:solidFill>
                <a:latin typeface="Calibri" panose="020F0502020204030204" charset="0"/>
                <a:cs typeface="Calibri" panose="020F0502020204030204" charset="0"/>
              </a:rPr>
              <a:t> </a:t>
            </a:r>
            <a:r>
              <a:rPr sz="4250" b="1" spc="60" dirty="0">
                <a:solidFill>
                  <a:srgbClr val="FFFFFF"/>
                </a:solidFill>
                <a:latin typeface="Calibri" panose="020F0502020204030204" charset="0"/>
                <a:cs typeface="Calibri" panose="020F0502020204030204" charset="0"/>
              </a:rPr>
              <a:t>EXISTANCE</a:t>
            </a:r>
            <a:endParaRPr sz="4250">
              <a:latin typeface="Calibri" panose="020F0502020204030204" charset="0"/>
              <a:cs typeface="Calibri" panose="020F0502020204030204" charset="0"/>
            </a:endParaRPr>
          </a:p>
        </p:txBody>
      </p:sp>
      <p:grpSp>
        <p:nvGrpSpPr>
          <p:cNvPr id="6" name="object 6"/>
          <p:cNvGrpSpPr/>
          <p:nvPr/>
        </p:nvGrpSpPr>
        <p:grpSpPr>
          <a:xfrm>
            <a:off x="914400" y="1714308"/>
            <a:ext cx="16667688" cy="5998868"/>
            <a:chOff x="914400" y="1714308"/>
            <a:chExt cx="16667688" cy="5998868"/>
          </a:xfrm>
        </p:grpSpPr>
        <p:sp>
          <p:nvSpPr>
            <p:cNvPr id="7" name="object 7"/>
            <p:cNvSpPr/>
            <p:nvPr/>
          </p:nvSpPr>
          <p:spPr>
            <a:xfrm>
              <a:off x="16936441" y="4677042"/>
              <a:ext cx="638810" cy="724535"/>
            </a:xfrm>
            <a:custGeom>
              <a:avLst/>
              <a:gdLst/>
              <a:ahLst/>
              <a:cxnLst/>
              <a:rect l="l" t="t" r="r" b="b"/>
              <a:pathLst>
                <a:path w="638809" h="724535">
                  <a:moveTo>
                    <a:pt x="318773" y="724420"/>
                  </a:moveTo>
                  <a:lnTo>
                    <a:pt x="58089" y="652008"/>
                  </a:lnTo>
                  <a:lnTo>
                    <a:pt x="0" y="0"/>
                  </a:lnTo>
                  <a:lnTo>
                    <a:pt x="638335" y="0"/>
                  </a:lnTo>
                  <a:lnTo>
                    <a:pt x="580183" y="651908"/>
                  </a:lnTo>
                  <a:lnTo>
                    <a:pt x="318773" y="724420"/>
                  </a:lnTo>
                  <a:close/>
                </a:path>
              </a:pathLst>
            </a:custGeom>
            <a:solidFill>
              <a:srgbClr val="E34D25"/>
            </a:solidFill>
          </p:spPr>
          <p:txBody>
            <a:bodyPr wrap="square" lIns="0" tIns="0" rIns="0" bIns="0" rtlCol="0"/>
            <a:lstStyle/>
            <a:p/>
          </p:txBody>
        </p:sp>
        <p:sp>
          <p:nvSpPr>
            <p:cNvPr id="8" name="object 8"/>
            <p:cNvSpPr/>
            <p:nvPr/>
          </p:nvSpPr>
          <p:spPr>
            <a:xfrm>
              <a:off x="17255616" y="4730352"/>
              <a:ext cx="260985" cy="615950"/>
            </a:xfrm>
            <a:custGeom>
              <a:avLst/>
              <a:gdLst/>
              <a:ahLst/>
              <a:cxnLst/>
              <a:rect l="l" t="t" r="r" b="b"/>
              <a:pathLst>
                <a:path w="260984" h="615950">
                  <a:moveTo>
                    <a:pt x="0" y="615685"/>
                  </a:moveTo>
                  <a:lnTo>
                    <a:pt x="0" y="0"/>
                  </a:lnTo>
                  <a:lnTo>
                    <a:pt x="260934" y="7"/>
                  </a:lnTo>
                  <a:lnTo>
                    <a:pt x="211239" y="557094"/>
                  </a:lnTo>
                  <a:lnTo>
                    <a:pt x="0" y="615685"/>
                  </a:lnTo>
                  <a:close/>
                </a:path>
              </a:pathLst>
            </a:custGeom>
            <a:solidFill>
              <a:srgbClr val="F16529"/>
            </a:solidFill>
          </p:spPr>
          <p:txBody>
            <a:bodyPr wrap="square" lIns="0" tIns="0" rIns="0" bIns="0" rtlCol="0"/>
            <a:lstStyle/>
            <a:p/>
          </p:txBody>
        </p:sp>
        <p:sp>
          <p:nvSpPr>
            <p:cNvPr id="9" name="object 9"/>
            <p:cNvSpPr/>
            <p:nvPr/>
          </p:nvSpPr>
          <p:spPr>
            <a:xfrm>
              <a:off x="17055228" y="4810309"/>
              <a:ext cx="200387" cy="241824"/>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17080353" y="5092120"/>
              <a:ext cx="175262" cy="171039"/>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16995834" y="4499853"/>
              <a:ext cx="402734" cy="121959"/>
            </a:xfrm>
            <a:prstGeom prst="rect">
              <a:avLst/>
            </a:prstGeom>
            <a:blipFill>
              <a:blip r:embed="rId5" cstate="print"/>
              <a:stretch>
                <a:fillRect/>
              </a:stretch>
            </a:blipFill>
          </p:spPr>
          <p:txBody>
            <a:bodyPr wrap="square" lIns="0" tIns="0" rIns="0" bIns="0" rtlCol="0"/>
            <a:lstStyle/>
            <a:p/>
          </p:txBody>
        </p:sp>
        <p:sp>
          <p:nvSpPr>
            <p:cNvPr id="12" name="object 12"/>
            <p:cNvSpPr/>
            <p:nvPr/>
          </p:nvSpPr>
          <p:spPr>
            <a:xfrm>
              <a:off x="17418787" y="4499863"/>
              <a:ext cx="97790" cy="122555"/>
            </a:xfrm>
            <a:custGeom>
              <a:avLst/>
              <a:gdLst/>
              <a:ahLst/>
              <a:cxnLst/>
              <a:rect l="l" t="t" r="r" b="b"/>
              <a:pathLst>
                <a:path w="97790" h="122554">
                  <a:moveTo>
                    <a:pt x="97726" y="81305"/>
                  </a:moveTo>
                  <a:lnTo>
                    <a:pt x="40601" y="81305"/>
                  </a:lnTo>
                  <a:lnTo>
                    <a:pt x="40601" y="0"/>
                  </a:lnTo>
                  <a:lnTo>
                    <a:pt x="0" y="0"/>
                  </a:lnTo>
                  <a:lnTo>
                    <a:pt x="0" y="81305"/>
                  </a:lnTo>
                  <a:lnTo>
                    <a:pt x="0" y="121958"/>
                  </a:lnTo>
                  <a:lnTo>
                    <a:pt x="97726" y="121958"/>
                  </a:lnTo>
                  <a:lnTo>
                    <a:pt x="97726" y="81305"/>
                  </a:lnTo>
                  <a:close/>
                </a:path>
              </a:pathLst>
            </a:custGeom>
            <a:solidFill>
              <a:srgbClr val="000000"/>
            </a:solidFill>
          </p:spPr>
          <p:txBody>
            <a:bodyPr wrap="square" lIns="0" tIns="0" rIns="0" bIns="0" rtlCol="0"/>
            <a:lstStyle/>
            <a:p/>
          </p:txBody>
        </p:sp>
        <p:sp>
          <p:nvSpPr>
            <p:cNvPr id="13" name="object 13"/>
            <p:cNvSpPr/>
            <p:nvPr/>
          </p:nvSpPr>
          <p:spPr>
            <a:xfrm>
              <a:off x="17255338" y="4810314"/>
              <a:ext cx="200660" cy="453390"/>
            </a:xfrm>
            <a:custGeom>
              <a:avLst/>
              <a:gdLst/>
              <a:ahLst/>
              <a:cxnLst/>
              <a:rect l="l" t="t" r="r" b="b"/>
              <a:pathLst>
                <a:path w="200659" h="453389">
                  <a:moveTo>
                    <a:pt x="185762" y="161874"/>
                  </a:moveTo>
                  <a:lnTo>
                    <a:pt x="0" y="161874"/>
                  </a:lnTo>
                  <a:lnTo>
                    <a:pt x="0" y="241820"/>
                  </a:lnTo>
                  <a:lnTo>
                    <a:pt x="98412" y="241820"/>
                  </a:lnTo>
                  <a:lnTo>
                    <a:pt x="89128" y="345528"/>
                  </a:lnTo>
                  <a:lnTo>
                    <a:pt x="0" y="369620"/>
                  </a:lnTo>
                  <a:lnTo>
                    <a:pt x="0" y="452805"/>
                  </a:lnTo>
                  <a:lnTo>
                    <a:pt x="163817" y="407377"/>
                  </a:lnTo>
                  <a:lnTo>
                    <a:pt x="183807" y="183337"/>
                  </a:lnTo>
                  <a:lnTo>
                    <a:pt x="185762" y="161874"/>
                  </a:lnTo>
                  <a:close/>
                </a:path>
                <a:path w="200659" h="453389">
                  <a:moveTo>
                    <a:pt x="200177" y="0"/>
                  </a:moveTo>
                  <a:lnTo>
                    <a:pt x="0" y="0"/>
                  </a:lnTo>
                  <a:lnTo>
                    <a:pt x="0" y="79971"/>
                  </a:lnTo>
                  <a:lnTo>
                    <a:pt x="193014" y="79971"/>
                  </a:lnTo>
                  <a:lnTo>
                    <a:pt x="200177" y="0"/>
                  </a:lnTo>
                  <a:close/>
                </a:path>
              </a:pathLst>
            </a:custGeom>
            <a:solidFill>
              <a:srgbClr val="FFFFFF"/>
            </a:solidFill>
          </p:spPr>
          <p:txBody>
            <a:bodyPr wrap="square" lIns="0" tIns="0" rIns="0" bIns="0" rtlCol="0"/>
            <a:lstStyle/>
            <a:p/>
          </p:txBody>
        </p:sp>
        <p:sp>
          <p:nvSpPr>
            <p:cNvPr id="14" name="object 14"/>
            <p:cNvSpPr/>
            <p:nvPr/>
          </p:nvSpPr>
          <p:spPr>
            <a:xfrm>
              <a:off x="16936441" y="5794134"/>
              <a:ext cx="638810" cy="724535"/>
            </a:xfrm>
            <a:custGeom>
              <a:avLst/>
              <a:gdLst/>
              <a:ahLst/>
              <a:cxnLst/>
              <a:rect l="l" t="t" r="r" b="b"/>
              <a:pathLst>
                <a:path w="638809" h="724534">
                  <a:moveTo>
                    <a:pt x="318773" y="724430"/>
                  </a:moveTo>
                  <a:lnTo>
                    <a:pt x="58089" y="652018"/>
                  </a:lnTo>
                  <a:lnTo>
                    <a:pt x="0" y="10"/>
                  </a:lnTo>
                  <a:lnTo>
                    <a:pt x="638323" y="0"/>
                  </a:lnTo>
                  <a:lnTo>
                    <a:pt x="580195" y="651908"/>
                  </a:lnTo>
                  <a:lnTo>
                    <a:pt x="318773" y="724430"/>
                  </a:lnTo>
                  <a:close/>
                </a:path>
              </a:pathLst>
            </a:custGeom>
            <a:solidFill>
              <a:srgbClr val="254DE3"/>
            </a:solidFill>
          </p:spPr>
          <p:txBody>
            <a:bodyPr wrap="square" lIns="0" tIns="0" rIns="0" bIns="0" rtlCol="0"/>
            <a:lstStyle/>
            <a:p/>
          </p:txBody>
        </p:sp>
        <p:sp>
          <p:nvSpPr>
            <p:cNvPr id="15" name="object 15"/>
            <p:cNvSpPr/>
            <p:nvPr/>
          </p:nvSpPr>
          <p:spPr>
            <a:xfrm>
              <a:off x="17255616" y="5847444"/>
              <a:ext cx="260985" cy="615950"/>
            </a:xfrm>
            <a:custGeom>
              <a:avLst/>
              <a:gdLst/>
              <a:ahLst/>
              <a:cxnLst/>
              <a:rect l="l" t="t" r="r" b="b"/>
              <a:pathLst>
                <a:path w="260984" h="615950">
                  <a:moveTo>
                    <a:pt x="0" y="615677"/>
                  </a:moveTo>
                  <a:lnTo>
                    <a:pt x="0" y="0"/>
                  </a:lnTo>
                  <a:lnTo>
                    <a:pt x="260934" y="7"/>
                  </a:lnTo>
                  <a:lnTo>
                    <a:pt x="211239" y="557094"/>
                  </a:lnTo>
                  <a:lnTo>
                    <a:pt x="0" y="615677"/>
                  </a:lnTo>
                  <a:close/>
                </a:path>
              </a:pathLst>
            </a:custGeom>
            <a:solidFill>
              <a:srgbClr val="2965F1"/>
            </a:solidFill>
          </p:spPr>
          <p:txBody>
            <a:bodyPr wrap="square" lIns="0" tIns="0" rIns="0" bIns="0" rtlCol="0"/>
            <a:lstStyle/>
            <a:p/>
          </p:txBody>
        </p:sp>
        <p:sp>
          <p:nvSpPr>
            <p:cNvPr id="16" name="object 16"/>
            <p:cNvSpPr/>
            <p:nvPr/>
          </p:nvSpPr>
          <p:spPr>
            <a:xfrm>
              <a:off x="17055225" y="5927407"/>
              <a:ext cx="200660" cy="241935"/>
            </a:xfrm>
            <a:custGeom>
              <a:avLst/>
              <a:gdLst/>
              <a:ahLst/>
              <a:cxnLst/>
              <a:rect l="l" t="t" r="r" b="b"/>
              <a:pathLst>
                <a:path w="200659" h="241935">
                  <a:moveTo>
                    <a:pt x="200380" y="161874"/>
                  </a:moveTo>
                  <a:lnTo>
                    <a:pt x="14389" y="161874"/>
                  </a:lnTo>
                  <a:lnTo>
                    <a:pt x="21551" y="241820"/>
                  </a:lnTo>
                  <a:lnTo>
                    <a:pt x="200380" y="241820"/>
                  </a:lnTo>
                  <a:lnTo>
                    <a:pt x="200380" y="161874"/>
                  </a:lnTo>
                  <a:close/>
                </a:path>
                <a:path w="200659" h="241935">
                  <a:moveTo>
                    <a:pt x="200380" y="0"/>
                  </a:moveTo>
                  <a:lnTo>
                    <a:pt x="0" y="0"/>
                  </a:lnTo>
                  <a:lnTo>
                    <a:pt x="7264" y="79971"/>
                  </a:lnTo>
                  <a:lnTo>
                    <a:pt x="200380" y="79971"/>
                  </a:lnTo>
                  <a:lnTo>
                    <a:pt x="200380" y="0"/>
                  </a:lnTo>
                  <a:close/>
                </a:path>
              </a:pathLst>
            </a:custGeom>
            <a:solidFill>
              <a:srgbClr val="EBEBEB"/>
            </a:solidFill>
          </p:spPr>
          <p:txBody>
            <a:bodyPr wrap="square" lIns="0" tIns="0" rIns="0" bIns="0" rtlCol="0"/>
            <a:lstStyle/>
            <a:p/>
          </p:txBody>
        </p:sp>
        <p:sp>
          <p:nvSpPr>
            <p:cNvPr id="17" name="object 17"/>
            <p:cNvSpPr/>
            <p:nvPr/>
          </p:nvSpPr>
          <p:spPr>
            <a:xfrm>
              <a:off x="17080353" y="6209211"/>
              <a:ext cx="175262" cy="171039"/>
            </a:xfrm>
            <a:prstGeom prst="rect">
              <a:avLst/>
            </a:prstGeom>
            <a:blipFill>
              <a:blip r:embed="rId4" cstate="print"/>
              <a:stretch>
                <a:fillRect/>
              </a:stretch>
            </a:blipFill>
          </p:spPr>
          <p:txBody>
            <a:bodyPr wrap="square" lIns="0" tIns="0" rIns="0" bIns="0" rtlCol="0"/>
            <a:lstStyle/>
            <a:p/>
          </p:txBody>
        </p:sp>
        <p:sp>
          <p:nvSpPr>
            <p:cNvPr id="18" name="object 18"/>
            <p:cNvSpPr/>
            <p:nvPr/>
          </p:nvSpPr>
          <p:spPr>
            <a:xfrm>
              <a:off x="17086669" y="5616955"/>
              <a:ext cx="329565" cy="123825"/>
            </a:xfrm>
            <a:custGeom>
              <a:avLst/>
              <a:gdLst/>
              <a:ahLst/>
              <a:cxnLst/>
              <a:rect l="l" t="t" r="r" b="b"/>
              <a:pathLst>
                <a:path w="329565" h="123825">
                  <a:moveTo>
                    <a:pt x="96786" y="0"/>
                  </a:moveTo>
                  <a:lnTo>
                    <a:pt x="0" y="0"/>
                  </a:lnTo>
                  <a:lnTo>
                    <a:pt x="0" y="40652"/>
                  </a:lnTo>
                  <a:lnTo>
                    <a:pt x="0" y="81305"/>
                  </a:lnTo>
                  <a:lnTo>
                    <a:pt x="0" y="121958"/>
                  </a:lnTo>
                  <a:lnTo>
                    <a:pt x="96786" y="121958"/>
                  </a:lnTo>
                  <a:lnTo>
                    <a:pt x="96786" y="81305"/>
                  </a:lnTo>
                  <a:lnTo>
                    <a:pt x="40474" y="81305"/>
                  </a:lnTo>
                  <a:lnTo>
                    <a:pt x="40474" y="40652"/>
                  </a:lnTo>
                  <a:lnTo>
                    <a:pt x="96786" y="40652"/>
                  </a:lnTo>
                  <a:lnTo>
                    <a:pt x="96786" y="0"/>
                  </a:lnTo>
                  <a:close/>
                </a:path>
                <a:path w="329565" h="123825">
                  <a:moveTo>
                    <a:pt x="212928" y="0"/>
                  </a:moveTo>
                  <a:lnTo>
                    <a:pt x="116141" y="0"/>
                  </a:lnTo>
                  <a:lnTo>
                    <a:pt x="116141" y="35572"/>
                  </a:lnTo>
                  <a:lnTo>
                    <a:pt x="116141" y="41922"/>
                  </a:lnTo>
                  <a:lnTo>
                    <a:pt x="116141" y="78765"/>
                  </a:lnTo>
                  <a:lnTo>
                    <a:pt x="172466" y="78765"/>
                  </a:lnTo>
                  <a:lnTo>
                    <a:pt x="172466" y="86385"/>
                  </a:lnTo>
                  <a:lnTo>
                    <a:pt x="116141" y="86385"/>
                  </a:lnTo>
                  <a:lnTo>
                    <a:pt x="116141" y="123228"/>
                  </a:lnTo>
                  <a:lnTo>
                    <a:pt x="212928" y="123228"/>
                  </a:lnTo>
                  <a:lnTo>
                    <a:pt x="212928" y="86385"/>
                  </a:lnTo>
                  <a:lnTo>
                    <a:pt x="212928" y="78765"/>
                  </a:lnTo>
                  <a:lnTo>
                    <a:pt x="212928" y="41922"/>
                  </a:lnTo>
                  <a:lnTo>
                    <a:pt x="156629" y="41922"/>
                  </a:lnTo>
                  <a:lnTo>
                    <a:pt x="156629" y="35572"/>
                  </a:lnTo>
                  <a:lnTo>
                    <a:pt x="212928" y="35572"/>
                  </a:lnTo>
                  <a:lnTo>
                    <a:pt x="212928" y="0"/>
                  </a:lnTo>
                  <a:close/>
                </a:path>
                <a:path w="329565" h="123825">
                  <a:moveTo>
                    <a:pt x="329082" y="0"/>
                  </a:moveTo>
                  <a:lnTo>
                    <a:pt x="232295" y="0"/>
                  </a:lnTo>
                  <a:lnTo>
                    <a:pt x="232295" y="35572"/>
                  </a:lnTo>
                  <a:lnTo>
                    <a:pt x="232295" y="41922"/>
                  </a:lnTo>
                  <a:lnTo>
                    <a:pt x="232295" y="78765"/>
                  </a:lnTo>
                  <a:lnTo>
                    <a:pt x="288594" y="78765"/>
                  </a:lnTo>
                  <a:lnTo>
                    <a:pt x="288594" y="86385"/>
                  </a:lnTo>
                  <a:lnTo>
                    <a:pt x="232295" y="86385"/>
                  </a:lnTo>
                  <a:lnTo>
                    <a:pt x="232295" y="123228"/>
                  </a:lnTo>
                  <a:lnTo>
                    <a:pt x="329082" y="123228"/>
                  </a:lnTo>
                  <a:lnTo>
                    <a:pt x="329082" y="86385"/>
                  </a:lnTo>
                  <a:lnTo>
                    <a:pt x="329082" y="78765"/>
                  </a:lnTo>
                  <a:lnTo>
                    <a:pt x="329082" y="41922"/>
                  </a:lnTo>
                  <a:lnTo>
                    <a:pt x="272757" y="41922"/>
                  </a:lnTo>
                  <a:lnTo>
                    <a:pt x="272757" y="35572"/>
                  </a:lnTo>
                  <a:lnTo>
                    <a:pt x="329082" y="35572"/>
                  </a:lnTo>
                  <a:lnTo>
                    <a:pt x="329082" y="0"/>
                  </a:lnTo>
                  <a:close/>
                </a:path>
              </a:pathLst>
            </a:custGeom>
            <a:solidFill>
              <a:srgbClr val="000000"/>
            </a:solidFill>
          </p:spPr>
          <p:txBody>
            <a:bodyPr wrap="square" lIns="0" tIns="0" rIns="0" bIns="0" rtlCol="0"/>
            <a:lstStyle/>
            <a:p/>
          </p:txBody>
        </p:sp>
        <p:sp>
          <p:nvSpPr>
            <p:cNvPr id="19" name="object 19"/>
            <p:cNvSpPr/>
            <p:nvPr/>
          </p:nvSpPr>
          <p:spPr>
            <a:xfrm>
              <a:off x="17255340" y="5927400"/>
              <a:ext cx="200660" cy="453390"/>
            </a:xfrm>
            <a:custGeom>
              <a:avLst/>
              <a:gdLst/>
              <a:ahLst/>
              <a:cxnLst/>
              <a:rect l="l" t="t" r="r" b="b"/>
              <a:pathLst>
                <a:path w="200659" h="453389">
                  <a:moveTo>
                    <a:pt x="0" y="452800"/>
                  </a:moveTo>
                  <a:lnTo>
                    <a:pt x="0" y="369621"/>
                  </a:lnTo>
                  <a:lnTo>
                    <a:pt x="89130" y="345534"/>
                  </a:lnTo>
                  <a:lnTo>
                    <a:pt x="98413" y="241824"/>
                  </a:lnTo>
                  <a:lnTo>
                    <a:pt x="0" y="241824"/>
                  </a:lnTo>
                  <a:lnTo>
                    <a:pt x="0" y="161875"/>
                  </a:lnTo>
                  <a:lnTo>
                    <a:pt x="105344" y="161875"/>
                  </a:lnTo>
                  <a:lnTo>
                    <a:pt x="112601" y="79973"/>
                  </a:lnTo>
                  <a:lnTo>
                    <a:pt x="0" y="79973"/>
                  </a:lnTo>
                  <a:lnTo>
                    <a:pt x="0" y="0"/>
                  </a:lnTo>
                  <a:lnTo>
                    <a:pt x="200179" y="0"/>
                  </a:lnTo>
                  <a:lnTo>
                    <a:pt x="185766" y="161875"/>
                  </a:lnTo>
                  <a:lnTo>
                    <a:pt x="183815" y="183333"/>
                  </a:lnTo>
                  <a:lnTo>
                    <a:pt x="163822" y="407380"/>
                  </a:lnTo>
                  <a:lnTo>
                    <a:pt x="0" y="452800"/>
                  </a:lnTo>
                  <a:close/>
                </a:path>
              </a:pathLst>
            </a:custGeom>
            <a:solidFill>
              <a:srgbClr val="FFFFFF"/>
            </a:solidFill>
          </p:spPr>
          <p:txBody>
            <a:bodyPr wrap="square" lIns="0" tIns="0" rIns="0" bIns="0" rtlCol="0"/>
            <a:lstStyle/>
            <a:p/>
          </p:txBody>
        </p:sp>
        <p:sp>
          <p:nvSpPr>
            <p:cNvPr id="20" name="object 20"/>
            <p:cNvSpPr/>
            <p:nvPr/>
          </p:nvSpPr>
          <p:spPr>
            <a:xfrm>
              <a:off x="16936029" y="6804446"/>
              <a:ext cx="646059" cy="908730"/>
            </a:xfrm>
            <a:prstGeom prst="rect">
              <a:avLst/>
            </a:prstGeom>
            <a:blipFill>
              <a:blip r:embed="rId6" cstate="print"/>
              <a:stretch>
                <a:fillRect/>
              </a:stretch>
            </a:blipFill>
          </p:spPr>
          <p:txBody>
            <a:bodyPr wrap="square" lIns="0" tIns="0" rIns="0" bIns="0" rtlCol="0"/>
            <a:lstStyle/>
            <a:p/>
          </p:txBody>
        </p:sp>
        <p:sp>
          <p:nvSpPr>
            <p:cNvPr id="21" name="object 21"/>
            <p:cNvSpPr/>
            <p:nvPr/>
          </p:nvSpPr>
          <p:spPr>
            <a:xfrm>
              <a:off x="914400" y="1714308"/>
              <a:ext cx="493395" cy="490855"/>
            </a:xfrm>
            <a:custGeom>
              <a:avLst/>
              <a:gdLst/>
              <a:ahLst/>
              <a:cxnLst/>
              <a:rect l="l" t="t" r="r" b="b"/>
              <a:pathLst>
                <a:path w="493394" h="490855">
                  <a:moveTo>
                    <a:pt x="493293" y="411632"/>
                  </a:moveTo>
                  <a:lnTo>
                    <a:pt x="0" y="411632"/>
                  </a:lnTo>
                  <a:lnTo>
                    <a:pt x="0" y="490562"/>
                  </a:lnTo>
                  <a:lnTo>
                    <a:pt x="493293" y="490562"/>
                  </a:lnTo>
                  <a:lnTo>
                    <a:pt x="493293" y="411632"/>
                  </a:lnTo>
                  <a:close/>
                </a:path>
                <a:path w="493394" h="490855">
                  <a:moveTo>
                    <a:pt x="493293" y="205816"/>
                  </a:moveTo>
                  <a:lnTo>
                    <a:pt x="0" y="205816"/>
                  </a:lnTo>
                  <a:lnTo>
                    <a:pt x="0" y="284746"/>
                  </a:lnTo>
                  <a:lnTo>
                    <a:pt x="493293" y="284746"/>
                  </a:lnTo>
                  <a:lnTo>
                    <a:pt x="493293" y="205816"/>
                  </a:lnTo>
                  <a:close/>
                </a:path>
                <a:path w="493394" h="490855">
                  <a:moveTo>
                    <a:pt x="493293" y="0"/>
                  </a:moveTo>
                  <a:lnTo>
                    <a:pt x="0" y="0"/>
                  </a:lnTo>
                  <a:lnTo>
                    <a:pt x="0" y="78930"/>
                  </a:lnTo>
                  <a:lnTo>
                    <a:pt x="493293" y="78930"/>
                  </a:lnTo>
                  <a:lnTo>
                    <a:pt x="493293" y="0"/>
                  </a:lnTo>
                  <a:close/>
                </a:path>
              </a:pathLst>
            </a:custGeom>
            <a:solidFill>
              <a:srgbClr val="FFFFFF"/>
            </a:solidFill>
          </p:spPr>
          <p:txBody>
            <a:bodyPr wrap="square" lIns="0" tIns="0" rIns="0" bIns="0" rtlCol="0"/>
            <a:lstStyle/>
            <a:p/>
          </p:txBody>
        </p:sp>
      </p:grpSp>
      <p:sp>
        <p:nvSpPr>
          <p:cNvPr id="22" name="Slide Number Placeholder 21"/>
          <p:cNvSpPr>
            <a:spLocks noGrp="1"/>
          </p:cNvSpPr>
          <p:nvPr>
            <p:ph type="sldNum" sz="quarter" idx="7"/>
          </p:nvPr>
        </p:nvSpPr>
        <p:spPr/>
        <p:txBody>
          <a:bodyPr/>
          <a:p>
            <a:fld id="{B6F15528-21DE-4FAA-801E-634DDDAF4B2B}" type="slidenum">
              <a:rPr/>
            </a:fld>
            <a:endParaRPr/>
          </a:p>
        </p:txBody>
      </p:sp>
      <p:sp>
        <p:nvSpPr>
          <p:cNvPr id="23" name="Rectangles 22"/>
          <p:cNvSpPr/>
          <p:nvPr/>
        </p:nvSpPr>
        <p:spPr>
          <a:xfrm>
            <a:off x="207010" y="8343900"/>
            <a:ext cx="17644745" cy="1014730"/>
          </a:xfrm>
          <a:prstGeom prst="rect">
            <a:avLst/>
          </a:prstGeom>
          <a:noFill/>
          <a:ln>
            <a:noFill/>
          </a:ln>
        </p:spPr>
        <p:txBody>
          <a:bodyPr wrap="square" rtlCol="0" anchor="t">
            <a:spAutoFit/>
          </a:bodyPr>
          <a:p>
            <a:pPr algn="ctr"/>
            <a:r>
              <a:rPr lang="en-IN" altLang="en-US" sz="6000" b="1">
                <a:ln/>
                <a:solidFill>
                  <a:schemeClr val="tx1"/>
                </a:solidFill>
                <a:effectLst>
                  <a:outerShdw blurRad="38100" dist="19050" dir="2700000" algn="tl" rotWithShape="0">
                    <a:schemeClr val="dk1">
                      <a:alpha val="40000"/>
                    </a:schemeClr>
                  </a:outerShdw>
                </a:effectLst>
                <a:hlinkClick r:id="rId7" tooltip="" action="ppaction://hlinkfile"/>
              </a:rPr>
              <a:t>CLICK HERE - OPTIMISTIC EXISTANCE HOME PAGE</a:t>
            </a:r>
            <a:endParaRPr lang="en-IN" altLang="en-US" sz="6000" b="1">
              <a:ln/>
              <a:solidFill>
                <a:schemeClr val="tx1"/>
              </a:solidFill>
              <a:effectLst>
                <a:outerShdw blurRad="38100" dist="19050" dir="2700000" algn="tl" rotWithShape="0">
                  <a:schemeClr val="dk1">
                    <a:alpha val="40000"/>
                  </a:schemeClr>
                </a:outerShdw>
              </a:effectLst>
              <a:hlinkClick r:id="rId7" tooltip="" action="ppaction://hlinkfil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592018"/>
            <a:ext cx="15671165" cy="1243330"/>
          </a:xfrm>
          <a:prstGeom prst="rect">
            <a:avLst/>
          </a:prstGeom>
        </p:spPr>
        <p:txBody>
          <a:bodyPr vert="horz" wrap="square" lIns="0" tIns="12700" rIns="0" bIns="0" rtlCol="0">
            <a:spAutoFit/>
          </a:bodyPr>
          <a:lstStyle/>
          <a:p>
            <a:pPr marL="12700">
              <a:lnSpc>
                <a:spcPct val="100000"/>
              </a:lnSpc>
              <a:spcBef>
                <a:spcPts val="100"/>
              </a:spcBef>
            </a:pPr>
            <a:r>
              <a:rPr sz="8000" spc="565" dirty="0"/>
              <a:t>INTRODUCTION</a:t>
            </a:r>
            <a:r>
              <a:rPr lang="en-IN" sz="8000" spc="565" dirty="0"/>
              <a:t> </a:t>
            </a:r>
            <a:r>
              <a:rPr sz="8000" spc="459" dirty="0"/>
              <a:t>TO</a:t>
            </a:r>
            <a:r>
              <a:rPr sz="8000" spc="-1960" dirty="0"/>
              <a:t> </a:t>
            </a:r>
            <a:r>
              <a:rPr lang="en-IN" sz="8000" spc="-1960" dirty="0"/>
              <a:t>                          </a:t>
            </a:r>
            <a:r>
              <a:rPr sz="8000" spc="530" dirty="0"/>
              <a:t>HTML</a:t>
            </a:r>
            <a:endParaRPr sz="8000" spc="530" dirty="0"/>
          </a:p>
        </p:txBody>
      </p:sp>
      <p:sp>
        <p:nvSpPr>
          <p:cNvPr id="3" name="object 3"/>
          <p:cNvSpPr txBox="1"/>
          <p:nvPr/>
        </p:nvSpPr>
        <p:spPr>
          <a:xfrm>
            <a:off x="1016000" y="2958379"/>
            <a:ext cx="15742285" cy="6221730"/>
          </a:xfrm>
          <a:prstGeom prst="rect">
            <a:avLst/>
          </a:prstGeom>
        </p:spPr>
        <p:txBody>
          <a:bodyPr vert="horz" wrap="square" lIns="0" tIns="12700" rIns="0" bIns="0" rtlCol="0">
            <a:spAutoFit/>
          </a:bodyPr>
          <a:lstStyle/>
          <a:p>
            <a:pPr marL="12700" marR="5080" algn="just">
              <a:lnSpc>
                <a:spcPct val="115000"/>
              </a:lnSpc>
              <a:spcBef>
                <a:spcPts val="100"/>
              </a:spcBef>
            </a:pPr>
            <a:r>
              <a:rPr sz="3900" b="1" spc="-245" dirty="0">
                <a:solidFill>
                  <a:srgbClr val="A76D3A"/>
                </a:solidFill>
                <a:latin typeface="Trebuchet MS" panose="020B0603020202020204"/>
                <a:cs typeface="Trebuchet MS" panose="020B0603020202020204"/>
              </a:rPr>
              <a:t>The </a:t>
            </a:r>
            <a:r>
              <a:rPr sz="3900" b="1" spc="-190" dirty="0">
                <a:solidFill>
                  <a:srgbClr val="A76D3A"/>
                </a:solidFill>
                <a:latin typeface="Trebuchet MS" panose="020B0603020202020204"/>
                <a:cs typeface="Trebuchet MS" panose="020B0603020202020204"/>
              </a:rPr>
              <a:t>Hyper </a:t>
            </a:r>
            <a:r>
              <a:rPr sz="3900" b="1" spc="-275" dirty="0">
                <a:solidFill>
                  <a:srgbClr val="A76D3A"/>
                </a:solidFill>
                <a:latin typeface="Trebuchet MS" panose="020B0603020202020204"/>
                <a:cs typeface="Trebuchet MS" panose="020B0603020202020204"/>
              </a:rPr>
              <a:t>Text </a:t>
            </a:r>
            <a:r>
              <a:rPr sz="3900" b="1" spc="-135" dirty="0">
                <a:solidFill>
                  <a:srgbClr val="A76D3A"/>
                </a:solidFill>
                <a:latin typeface="Trebuchet MS" panose="020B0603020202020204"/>
                <a:cs typeface="Trebuchet MS" panose="020B0603020202020204"/>
              </a:rPr>
              <a:t>Markup </a:t>
            </a:r>
            <a:r>
              <a:rPr sz="3900" b="1" spc="-150" dirty="0">
                <a:solidFill>
                  <a:srgbClr val="A76D3A"/>
                </a:solidFill>
                <a:latin typeface="Trebuchet MS" panose="020B0603020202020204"/>
                <a:cs typeface="Trebuchet MS" panose="020B0603020202020204"/>
              </a:rPr>
              <a:t>Language, </a:t>
            </a:r>
            <a:r>
              <a:rPr sz="3900" b="1" spc="-170" dirty="0">
                <a:solidFill>
                  <a:srgbClr val="A76D3A"/>
                </a:solidFill>
                <a:latin typeface="Trebuchet MS" panose="020B0603020202020204"/>
                <a:cs typeface="Trebuchet MS" panose="020B0603020202020204"/>
              </a:rPr>
              <a:t>or </a:t>
            </a:r>
            <a:r>
              <a:rPr sz="3900" b="1" spc="-165" dirty="0">
                <a:solidFill>
                  <a:srgbClr val="A76D3A"/>
                </a:solidFill>
                <a:latin typeface="Trebuchet MS" panose="020B0603020202020204"/>
                <a:cs typeface="Trebuchet MS" panose="020B0603020202020204"/>
              </a:rPr>
              <a:t>HTML </a:t>
            </a:r>
            <a:r>
              <a:rPr sz="3900" b="1" spc="-100" dirty="0">
                <a:solidFill>
                  <a:srgbClr val="A76D3A"/>
                </a:solidFill>
                <a:latin typeface="Trebuchet MS" panose="020B0603020202020204"/>
                <a:cs typeface="Trebuchet MS" panose="020B0603020202020204"/>
              </a:rPr>
              <a:t>is </a:t>
            </a:r>
            <a:r>
              <a:rPr sz="3900" b="1" spc="-210" dirty="0">
                <a:solidFill>
                  <a:srgbClr val="A76D3A"/>
                </a:solidFill>
                <a:latin typeface="Trebuchet MS" panose="020B0603020202020204"/>
                <a:cs typeface="Trebuchet MS" panose="020B0603020202020204"/>
              </a:rPr>
              <a:t>the </a:t>
            </a:r>
            <a:r>
              <a:rPr sz="3900" b="1" spc="-120" dirty="0">
                <a:solidFill>
                  <a:srgbClr val="A76D3A"/>
                </a:solidFill>
                <a:latin typeface="Trebuchet MS" panose="020B0603020202020204"/>
                <a:cs typeface="Trebuchet MS" panose="020B0603020202020204"/>
              </a:rPr>
              <a:t>standard </a:t>
            </a:r>
            <a:r>
              <a:rPr sz="3900" b="1" spc="-145" dirty="0">
                <a:solidFill>
                  <a:srgbClr val="A76D3A"/>
                </a:solidFill>
                <a:latin typeface="Trebuchet MS" panose="020B0603020202020204"/>
                <a:cs typeface="Trebuchet MS" panose="020B0603020202020204"/>
              </a:rPr>
              <a:t>markup  </a:t>
            </a:r>
            <a:r>
              <a:rPr sz="3900" b="1" spc="-105" dirty="0">
                <a:solidFill>
                  <a:srgbClr val="A76D3A"/>
                </a:solidFill>
                <a:latin typeface="Trebuchet MS" panose="020B0603020202020204"/>
                <a:cs typeface="Trebuchet MS" panose="020B0603020202020204"/>
              </a:rPr>
              <a:t>language</a:t>
            </a:r>
            <a:r>
              <a:rPr sz="3900" b="1" spc="-250" dirty="0">
                <a:solidFill>
                  <a:srgbClr val="A76D3A"/>
                </a:solidFill>
                <a:latin typeface="Trebuchet MS" panose="020B0603020202020204"/>
                <a:cs typeface="Trebuchet MS" panose="020B0603020202020204"/>
              </a:rPr>
              <a:t> </a:t>
            </a:r>
            <a:r>
              <a:rPr sz="3900" b="1" spc="-200" dirty="0">
                <a:solidFill>
                  <a:srgbClr val="A76D3A"/>
                </a:solidFill>
                <a:latin typeface="Trebuchet MS" panose="020B0603020202020204"/>
                <a:cs typeface="Trebuchet MS" panose="020B0603020202020204"/>
              </a:rPr>
              <a:t>for</a:t>
            </a:r>
            <a:r>
              <a:rPr sz="3900" b="1" spc="-250" dirty="0">
                <a:solidFill>
                  <a:srgbClr val="A76D3A"/>
                </a:solidFill>
                <a:latin typeface="Trebuchet MS" panose="020B0603020202020204"/>
                <a:cs typeface="Trebuchet MS" panose="020B0603020202020204"/>
              </a:rPr>
              <a:t> </a:t>
            </a:r>
            <a:r>
              <a:rPr sz="3900" b="1" spc="-145" dirty="0">
                <a:solidFill>
                  <a:srgbClr val="A76D3A"/>
                </a:solidFill>
                <a:latin typeface="Trebuchet MS" panose="020B0603020202020204"/>
                <a:cs typeface="Trebuchet MS" panose="020B0603020202020204"/>
              </a:rPr>
              <a:t>documents</a:t>
            </a:r>
            <a:r>
              <a:rPr sz="3900" b="1" spc="-250" dirty="0">
                <a:solidFill>
                  <a:srgbClr val="A76D3A"/>
                </a:solidFill>
                <a:latin typeface="Trebuchet MS" panose="020B0603020202020204"/>
                <a:cs typeface="Trebuchet MS" panose="020B0603020202020204"/>
              </a:rPr>
              <a:t> </a:t>
            </a:r>
            <a:r>
              <a:rPr sz="3900" b="1" spc="-135" dirty="0">
                <a:solidFill>
                  <a:srgbClr val="A76D3A"/>
                </a:solidFill>
                <a:latin typeface="Trebuchet MS" panose="020B0603020202020204"/>
                <a:cs typeface="Trebuchet MS" panose="020B0603020202020204"/>
              </a:rPr>
              <a:t>designed</a:t>
            </a:r>
            <a:r>
              <a:rPr sz="3900" b="1" spc="-250" dirty="0">
                <a:solidFill>
                  <a:srgbClr val="A76D3A"/>
                </a:solidFill>
                <a:latin typeface="Trebuchet MS" panose="020B0603020202020204"/>
                <a:cs typeface="Trebuchet MS" panose="020B0603020202020204"/>
              </a:rPr>
              <a:t> </a:t>
            </a:r>
            <a:r>
              <a:rPr sz="3900" b="1" spc="-130" dirty="0">
                <a:solidFill>
                  <a:srgbClr val="A76D3A"/>
                </a:solidFill>
                <a:latin typeface="Trebuchet MS" panose="020B0603020202020204"/>
                <a:cs typeface="Trebuchet MS" panose="020B0603020202020204"/>
              </a:rPr>
              <a:t>to</a:t>
            </a:r>
            <a:r>
              <a:rPr sz="3900" b="1" spc="-245" dirty="0">
                <a:solidFill>
                  <a:srgbClr val="A76D3A"/>
                </a:solidFill>
                <a:latin typeface="Trebuchet MS" panose="020B0603020202020204"/>
                <a:cs typeface="Trebuchet MS" panose="020B0603020202020204"/>
              </a:rPr>
              <a:t> </a:t>
            </a:r>
            <a:r>
              <a:rPr sz="3900" b="1" spc="-190" dirty="0">
                <a:solidFill>
                  <a:srgbClr val="A76D3A"/>
                </a:solidFill>
                <a:latin typeface="Trebuchet MS" panose="020B0603020202020204"/>
                <a:cs typeface="Trebuchet MS" panose="020B0603020202020204"/>
              </a:rPr>
              <a:t>be</a:t>
            </a:r>
            <a:r>
              <a:rPr sz="3900" b="1" spc="-250" dirty="0">
                <a:solidFill>
                  <a:srgbClr val="A76D3A"/>
                </a:solidFill>
                <a:latin typeface="Trebuchet MS" panose="020B0603020202020204"/>
                <a:cs typeface="Trebuchet MS" panose="020B0603020202020204"/>
              </a:rPr>
              <a:t> </a:t>
            </a:r>
            <a:r>
              <a:rPr sz="3900" b="1" spc="-130" dirty="0">
                <a:solidFill>
                  <a:srgbClr val="A76D3A"/>
                </a:solidFill>
                <a:latin typeface="Trebuchet MS" panose="020B0603020202020204"/>
                <a:cs typeface="Trebuchet MS" panose="020B0603020202020204"/>
              </a:rPr>
              <a:t>displayed</a:t>
            </a:r>
            <a:r>
              <a:rPr sz="3900" b="1" spc="-250" dirty="0">
                <a:solidFill>
                  <a:srgbClr val="A76D3A"/>
                </a:solidFill>
                <a:latin typeface="Trebuchet MS" panose="020B0603020202020204"/>
                <a:cs typeface="Trebuchet MS" panose="020B0603020202020204"/>
              </a:rPr>
              <a:t> </a:t>
            </a:r>
            <a:r>
              <a:rPr sz="3900" b="1" spc="-160" dirty="0">
                <a:solidFill>
                  <a:srgbClr val="A76D3A"/>
                </a:solidFill>
                <a:latin typeface="Trebuchet MS" panose="020B0603020202020204"/>
                <a:cs typeface="Trebuchet MS" panose="020B0603020202020204"/>
              </a:rPr>
              <a:t>in</a:t>
            </a:r>
            <a:r>
              <a:rPr sz="3900" b="1" spc="-250" dirty="0">
                <a:solidFill>
                  <a:srgbClr val="A76D3A"/>
                </a:solidFill>
                <a:latin typeface="Trebuchet MS" panose="020B0603020202020204"/>
                <a:cs typeface="Trebuchet MS" panose="020B0603020202020204"/>
              </a:rPr>
              <a:t> </a:t>
            </a:r>
            <a:r>
              <a:rPr sz="3900" b="1" spc="-85" dirty="0">
                <a:solidFill>
                  <a:srgbClr val="A76D3A"/>
                </a:solidFill>
                <a:latin typeface="Trebuchet MS" panose="020B0603020202020204"/>
                <a:cs typeface="Trebuchet MS" panose="020B0603020202020204"/>
              </a:rPr>
              <a:t>a</a:t>
            </a:r>
            <a:r>
              <a:rPr sz="3900" b="1" spc="-250" dirty="0">
                <a:solidFill>
                  <a:srgbClr val="A76D3A"/>
                </a:solidFill>
                <a:latin typeface="Trebuchet MS" panose="020B0603020202020204"/>
                <a:cs typeface="Trebuchet MS" panose="020B0603020202020204"/>
              </a:rPr>
              <a:t> </a:t>
            </a:r>
            <a:r>
              <a:rPr sz="3900" b="1" spc="-195" dirty="0">
                <a:solidFill>
                  <a:srgbClr val="A76D3A"/>
                </a:solidFill>
                <a:latin typeface="Trebuchet MS" panose="020B0603020202020204"/>
                <a:cs typeface="Trebuchet MS" panose="020B0603020202020204"/>
              </a:rPr>
              <a:t>web</a:t>
            </a:r>
            <a:r>
              <a:rPr sz="3900" b="1" spc="-245" dirty="0">
                <a:solidFill>
                  <a:srgbClr val="A76D3A"/>
                </a:solidFill>
                <a:latin typeface="Trebuchet MS" panose="020B0603020202020204"/>
                <a:cs typeface="Trebuchet MS" panose="020B0603020202020204"/>
              </a:rPr>
              <a:t> </a:t>
            </a:r>
            <a:r>
              <a:rPr sz="3900" b="1" spc="-204" dirty="0">
                <a:solidFill>
                  <a:srgbClr val="A76D3A"/>
                </a:solidFill>
                <a:latin typeface="Trebuchet MS" panose="020B0603020202020204"/>
                <a:cs typeface="Trebuchet MS" panose="020B0603020202020204"/>
              </a:rPr>
              <a:t>browser.</a:t>
            </a:r>
            <a:r>
              <a:rPr sz="3900" b="1" spc="-250" dirty="0">
                <a:solidFill>
                  <a:srgbClr val="A76D3A"/>
                </a:solidFill>
                <a:latin typeface="Trebuchet MS" panose="020B0603020202020204"/>
                <a:cs typeface="Trebuchet MS" panose="020B0603020202020204"/>
              </a:rPr>
              <a:t> </a:t>
            </a:r>
            <a:r>
              <a:rPr sz="3900" b="1" spc="-100" dirty="0">
                <a:solidFill>
                  <a:srgbClr val="A76D3A"/>
                </a:solidFill>
                <a:latin typeface="Trebuchet MS" panose="020B0603020202020204"/>
                <a:cs typeface="Trebuchet MS" panose="020B0603020202020204"/>
              </a:rPr>
              <a:t>It</a:t>
            </a:r>
            <a:r>
              <a:rPr sz="3900" b="1" spc="-250" dirty="0">
                <a:solidFill>
                  <a:srgbClr val="A76D3A"/>
                </a:solidFill>
                <a:latin typeface="Trebuchet MS" panose="020B0603020202020204"/>
                <a:cs typeface="Trebuchet MS" panose="020B0603020202020204"/>
              </a:rPr>
              <a:t> </a:t>
            </a:r>
            <a:r>
              <a:rPr sz="3900" b="1" spc="-150" dirty="0">
                <a:solidFill>
                  <a:srgbClr val="A76D3A"/>
                </a:solidFill>
                <a:latin typeface="Trebuchet MS" panose="020B0603020202020204"/>
                <a:cs typeface="Trebuchet MS" panose="020B0603020202020204"/>
              </a:rPr>
              <a:t>can  </a:t>
            </a:r>
            <a:r>
              <a:rPr sz="3900" b="1" spc="-190" dirty="0">
                <a:solidFill>
                  <a:srgbClr val="A76D3A"/>
                </a:solidFill>
                <a:latin typeface="Trebuchet MS" panose="020B0603020202020204"/>
                <a:cs typeface="Trebuchet MS" panose="020B0603020202020204"/>
              </a:rPr>
              <a:t>be </a:t>
            </a:r>
            <a:r>
              <a:rPr sz="3900" b="1" spc="-114" dirty="0">
                <a:solidFill>
                  <a:srgbClr val="A76D3A"/>
                </a:solidFill>
                <a:latin typeface="Trebuchet MS" panose="020B0603020202020204"/>
                <a:cs typeface="Trebuchet MS" panose="020B0603020202020204"/>
              </a:rPr>
              <a:t>assisted </a:t>
            </a:r>
            <a:r>
              <a:rPr sz="3900" b="1" spc="-150" dirty="0">
                <a:solidFill>
                  <a:srgbClr val="A76D3A"/>
                </a:solidFill>
                <a:latin typeface="Trebuchet MS" panose="020B0603020202020204"/>
                <a:cs typeface="Trebuchet MS" panose="020B0603020202020204"/>
              </a:rPr>
              <a:t>by </a:t>
            </a:r>
            <a:r>
              <a:rPr sz="3900" b="1" spc="-145" dirty="0">
                <a:solidFill>
                  <a:srgbClr val="A76D3A"/>
                </a:solidFill>
                <a:latin typeface="Trebuchet MS" panose="020B0603020202020204"/>
                <a:cs typeface="Trebuchet MS" panose="020B0603020202020204"/>
              </a:rPr>
              <a:t>technologies </a:t>
            </a:r>
            <a:r>
              <a:rPr sz="3900" b="1" spc="-140" dirty="0">
                <a:solidFill>
                  <a:srgbClr val="A76D3A"/>
                </a:solidFill>
                <a:latin typeface="Trebuchet MS" panose="020B0603020202020204"/>
                <a:cs typeface="Trebuchet MS" panose="020B0603020202020204"/>
              </a:rPr>
              <a:t>such </a:t>
            </a:r>
            <a:r>
              <a:rPr sz="3900" b="1" spc="-55" dirty="0">
                <a:solidFill>
                  <a:srgbClr val="A76D3A"/>
                </a:solidFill>
                <a:latin typeface="Trebuchet MS" panose="020B0603020202020204"/>
                <a:cs typeface="Trebuchet MS" panose="020B0603020202020204"/>
              </a:rPr>
              <a:t>as </a:t>
            </a:r>
            <a:r>
              <a:rPr sz="3900" b="1" spc="-105" dirty="0">
                <a:solidFill>
                  <a:srgbClr val="A76D3A"/>
                </a:solidFill>
                <a:latin typeface="Trebuchet MS" panose="020B0603020202020204"/>
                <a:cs typeface="Trebuchet MS" panose="020B0603020202020204"/>
              </a:rPr>
              <a:t>Cascading </a:t>
            </a:r>
            <a:r>
              <a:rPr sz="3900" b="1" spc="-140" dirty="0">
                <a:solidFill>
                  <a:srgbClr val="A76D3A"/>
                </a:solidFill>
                <a:latin typeface="Trebuchet MS" panose="020B0603020202020204"/>
                <a:cs typeface="Trebuchet MS" panose="020B0603020202020204"/>
              </a:rPr>
              <a:t>Style Sheets </a:t>
            </a:r>
            <a:r>
              <a:rPr sz="3900" b="1" spc="-70" dirty="0">
                <a:solidFill>
                  <a:srgbClr val="A76D3A"/>
                </a:solidFill>
                <a:latin typeface="Trebuchet MS" panose="020B0603020202020204"/>
                <a:cs typeface="Trebuchet MS" panose="020B0603020202020204"/>
              </a:rPr>
              <a:t>(CSS) </a:t>
            </a:r>
            <a:r>
              <a:rPr sz="3900" b="1" spc="-110" dirty="0">
                <a:solidFill>
                  <a:srgbClr val="A76D3A"/>
                </a:solidFill>
                <a:latin typeface="Trebuchet MS" panose="020B0603020202020204"/>
                <a:cs typeface="Trebuchet MS" panose="020B0603020202020204"/>
              </a:rPr>
              <a:t>and  </a:t>
            </a:r>
            <a:r>
              <a:rPr sz="3900" b="1" spc="-140" dirty="0">
                <a:solidFill>
                  <a:srgbClr val="A76D3A"/>
                </a:solidFill>
                <a:latin typeface="Trebuchet MS" panose="020B0603020202020204"/>
                <a:cs typeface="Trebuchet MS" panose="020B0603020202020204"/>
              </a:rPr>
              <a:t>scripting</a:t>
            </a:r>
            <a:r>
              <a:rPr sz="3900" b="1" spc="-400" dirty="0">
                <a:solidFill>
                  <a:srgbClr val="A76D3A"/>
                </a:solidFill>
                <a:latin typeface="Trebuchet MS" panose="020B0603020202020204"/>
                <a:cs typeface="Trebuchet MS" panose="020B0603020202020204"/>
              </a:rPr>
              <a:t> </a:t>
            </a:r>
            <a:r>
              <a:rPr sz="3900" b="1" spc="-95" dirty="0">
                <a:solidFill>
                  <a:srgbClr val="A76D3A"/>
                </a:solidFill>
                <a:latin typeface="Trebuchet MS" panose="020B0603020202020204"/>
                <a:cs typeface="Trebuchet MS" panose="020B0603020202020204"/>
              </a:rPr>
              <a:t>languages</a:t>
            </a:r>
            <a:r>
              <a:rPr sz="3900" b="1" spc="-400" dirty="0">
                <a:solidFill>
                  <a:srgbClr val="A76D3A"/>
                </a:solidFill>
                <a:latin typeface="Trebuchet MS" panose="020B0603020202020204"/>
                <a:cs typeface="Trebuchet MS" panose="020B0603020202020204"/>
              </a:rPr>
              <a:t> </a:t>
            </a:r>
            <a:r>
              <a:rPr sz="3900" b="1" spc="-140" dirty="0">
                <a:solidFill>
                  <a:srgbClr val="A76D3A"/>
                </a:solidFill>
                <a:latin typeface="Trebuchet MS" panose="020B0603020202020204"/>
                <a:cs typeface="Trebuchet MS" panose="020B0603020202020204"/>
              </a:rPr>
              <a:t>such</a:t>
            </a:r>
            <a:r>
              <a:rPr sz="3900" b="1" spc="-400" dirty="0">
                <a:solidFill>
                  <a:srgbClr val="A76D3A"/>
                </a:solidFill>
                <a:latin typeface="Trebuchet MS" panose="020B0603020202020204"/>
                <a:cs typeface="Trebuchet MS" panose="020B0603020202020204"/>
              </a:rPr>
              <a:t> </a:t>
            </a:r>
            <a:r>
              <a:rPr sz="3900" b="1" spc="-55" dirty="0">
                <a:solidFill>
                  <a:srgbClr val="A76D3A"/>
                </a:solidFill>
                <a:latin typeface="Trebuchet MS" panose="020B0603020202020204"/>
                <a:cs typeface="Trebuchet MS" panose="020B0603020202020204"/>
              </a:rPr>
              <a:t>as</a:t>
            </a:r>
            <a:r>
              <a:rPr sz="3900" b="1" spc="-400" dirty="0">
                <a:solidFill>
                  <a:srgbClr val="A76D3A"/>
                </a:solidFill>
                <a:latin typeface="Trebuchet MS" panose="020B0603020202020204"/>
                <a:cs typeface="Trebuchet MS" panose="020B0603020202020204"/>
              </a:rPr>
              <a:t> </a:t>
            </a:r>
            <a:r>
              <a:rPr sz="3900" b="1" spc="-175" dirty="0">
                <a:solidFill>
                  <a:srgbClr val="A76D3A"/>
                </a:solidFill>
                <a:latin typeface="Trebuchet MS" panose="020B0603020202020204"/>
                <a:cs typeface="Trebuchet MS" panose="020B0603020202020204"/>
              </a:rPr>
              <a:t>Javascript.</a:t>
            </a:r>
            <a:endParaRPr sz="3900">
              <a:latin typeface="Trebuchet MS" panose="020B0603020202020204"/>
              <a:cs typeface="Trebuchet MS" panose="020B0603020202020204"/>
            </a:endParaRPr>
          </a:p>
          <a:p>
            <a:pPr marL="12700" marR="6350" algn="just">
              <a:lnSpc>
                <a:spcPct val="115000"/>
              </a:lnSpc>
            </a:pPr>
            <a:r>
              <a:rPr sz="3900" b="1" spc="-165" dirty="0">
                <a:solidFill>
                  <a:srgbClr val="A76D3A"/>
                </a:solidFill>
                <a:latin typeface="Trebuchet MS" panose="020B0603020202020204"/>
                <a:cs typeface="Trebuchet MS" panose="020B0603020202020204"/>
              </a:rPr>
              <a:t>HTML </a:t>
            </a:r>
            <a:r>
              <a:rPr sz="3900" b="1" spc="-90" dirty="0">
                <a:solidFill>
                  <a:srgbClr val="A76D3A"/>
                </a:solidFill>
                <a:latin typeface="Trebuchet MS" panose="020B0603020202020204"/>
                <a:cs typeface="Trebuchet MS" panose="020B0603020202020204"/>
              </a:rPr>
              <a:t>Tags </a:t>
            </a:r>
            <a:r>
              <a:rPr sz="3900" b="1" spc="-215" dirty="0">
                <a:solidFill>
                  <a:srgbClr val="A76D3A"/>
                </a:solidFill>
                <a:latin typeface="Trebuchet MS" panose="020B0603020202020204"/>
                <a:cs typeface="Trebuchet MS" panose="020B0603020202020204"/>
              </a:rPr>
              <a:t>are </a:t>
            </a:r>
            <a:r>
              <a:rPr sz="3900" b="1" spc="-165" dirty="0">
                <a:solidFill>
                  <a:srgbClr val="A76D3A"/>
                </a:solidFill>
                <a:latin typeface="Trebuchet MS" panose="020B0603020202020204"/>
                <a:cs typeface="Trebuchet MS" panose="020B0603020202020204"/>
              </a:rPr>
              <a:t>keywords </a:t>
            </a:r>
            <a:r>
              <a:rPr sz="3900" b="1" spc="-155" dirty="0">
                <a:solidFill>
                  <a:srgbClr val="A76D3A"/>
                </a:solidFill>
                <a:latin typeface="Trebuchet MS" panose="020B0603020202020204"/>
                <a:cs typeface="Trebuchet MS" panose="020B0603020202020204"/>
              </a:rPr>
              <a:t>surrounded </a:t>
            </a:r>
            <a:r>
              <a:rPr sz="3900" b="1" spc="-150" dirty="0">
                <a:solidFill>
                  <a:srgbClr val="A76D3A"/>
                </a:solidFill>
                <a:latin typeface="Trebuchet MS" panose="020B0603020202020204"/>
                <a:cs typeface="Trebuchet MS" panose="020B0603020202020204"/>
              </a:rPr>
              <a:t>by </a:t>
            </a:r>
            <a:r>
              <a:rPr sz="3900" b="1" spc="-125" dirty="0">
                <a:solidFill>
                  <a:srgbClr val="A76D3A"/>
                </a:solidFill>
                <a:latin typeface="Trebuchet MS" panose="020B0603020202020204"/>
                <a:cs typeface="Trebuchet MS" panose="020B0603020202020204"/>
              </a:rPr>
              <a:t>angle </a:t>
            </a:r>
            <a:r>
              <a:rPr sz="3900" b="1" spc="-165" dirty="0">
                <a:solidFill>
                  <a:srgbClr val="A76D3A"/>
                </a:solidFill>
                <a:latin typeface="Trebuchet MS" panose="020B0603020202020204"/>
                <a:cs typeface="Trebuchet MS" panose="020B0603020202020204"/>
              </a:rPr>
              <a:t>brackets </a:t>
            </a:r>
            <a:r>
              <a:rPr sz="3900" b="1" spc="-185" dirty="0">
                <a:solidFill>
                  <a:srgbClr val="A76D3A"/>
                </a:solidFill>
                <a:latin typeface="Trebuchet MS" panose="020B0603020202020204"/>
                <a:cs typeface="Trebuchet MS" panose="020B0603020202020204"/>
              </a:rPr>
              <a:t>like </a:t>
            </a:r>
            <a:r>
              <a:rPr sz="3900" b="1" spc="-229" dirty="0">
                <a:solidFill>
                  <a:srgbClr val="A76D3A"/>
                </a:solidFill>
                <a:latin typeface="Trebuchet MS" panose="020B0603020202020204"/>
                <a:cs typeface="Trebuchet MS" panose="020B0603020202020204"/>
              </a:rPr>
              <a:t>&lt;html&gt;. </a:t>
            </a:r>
            <a:r>
              <a:rPr sz="3900" b="1" spc="-235" dirty="0">
                <a:solidFill>
                  <a:srgbClr val="A76D3A"/>
                </a:solidFill>
                <a:latin typeface="Trebuchet MS" panose="020B0603020202020204"/>
                <a:cs typeface="Trebuchet MS" panose="020B0603020202020204"/>
              </a:rPr>
              <a:t>They  </a:t>
            </a:r>
            <a:r>
              <a:rPr sz="3900" b="1" spc="-95" dirty="0">
                <a:solidFill>
                  <a:srgbClr val="A76D3A"/>
                </a:solidFill>
                <a:latin typeface="Trebuchet MS" panose="020B0603020202020204"/>
                <a:cs typeface="Trebuchet MS" panose="020B0603020202020204"/>
              </a:rPr>
              <a:t>most</a:t>
            </a:r>
            <a:r>
              <a:rPr sz="3900" b="1" spc="-405" dirty="0">
                <a:solidFill>
                  <a:srgbClr val="A76D3A"/>
                </a:solidFill>
                <a:latin typeface="Trebuchet MS" panose="020B0603020202020204"/>
                <a:cs typeface="Trebuchet MS" panose="020B0603020202020204"/>
              </a:rPr>
              <a:t> </a:t>
            </a:r>
            <a:r>
              <a:rPr sz="3900" b="1" spc="-130" dirty="0">
                <a:solidFill>
                  <a:srgbClr val="A76D3A"/>
                </a:solidFill>
                <a:latin typeface="Trebuchet MS" panose="020B0603020202020204"/>
                <a:cs typeface="Trebuchet MS" panose="020B0603020202020204"/>
              </a:rPr>
              <a:t>commonly</a:t>
            </a:r>
            <a:r>
              <a:rPr sz="3900" b="1" spc="-400" dirty="0">
                <a:solidFill>
                  <a:srgbClr val="A76D3A"/>
                </a:solidFill>
                <a:latin typeface="Trebuchet MS" panose="020B0603020202020204"/>
                <a:cs typeface="Trebuchet MS" panose="020B0603020202020204"/>
              </a:rPr>
              <a:t> </a:t>
            </a:r>
            <a:r>
              <a:rPr sz="3900" b="1" spc="-170" dirty="0">
                <a:solidFill>
                  <a:srgbClr val="A76D3A"/>
                </a:solidFill>
                <a:latin typeface="Trebuchet MS" panose="020B0603020202020204"/>
                <a:cs typeface="Trebuchet MS" panose="020B0603020202020204"/>
              </a:rPr>
              <a:t>come</a:t>
            </a:r>
            <a:r>
              <a:rPr sz="3900" b="1" spc="-400" dirty="0">
                <a:solidFill>
                  <a:srgbClr val="A76D3A"/>
                </a:solidFill>
                <a:latin typeface="Trebuchet MS" panose="020B0603020202020204"/>
                <a:cs typeface="Trebuchet MS" panose="020B0603020202020204"/>
              </a:rPr>
              <a:t> </a:t>
            </a:r>
            <a:r>
              <a:rPr sz="3900" b="1" spc="-160" dirty="0">
                <a:solidFill>
                  <a:srgbClr val="A76D3A"/>
                </a:solidFill>
                <a:latin typeface="Trebuchet MS" panose="020B0603020202020204"/>
                <a:cs typeface="Trebuchet MS" panose="020B0603020202020204"/>
              </a:rPr>
              <a:t>in</a:t>
            </a:r>
            <a:r>
              <a:rPr sz="3900" b="1" spc="-400" dirty="0">
                <a:solidFill>
                  <a:srgbClr val="A76D3A"/>
                </a:solidFill>
                <a:latin typeface="Trebuchet MS" panose="020B0603020202020204"/>
                <a:cs typeface="Trebuchet MS" panose="020B0603020202020204"/>
              </a:rPr>
              <a:t> </a:t>
            </a:r>
            <a:r>
              <a:rPr sz="3900" b="1" spc="-130" dirty="0">
                <a:solidFill>
                  <a:srgbClr val="A76D3A"/>
                </a:solidFill>
                <a:latin typeface="Trebuchet MS" panose="020B0603020202020204"/>
                <a:cs typeface="Trebuchet MS" panose="020B0603020202020204"/>
              </a:rPr>
              <a:t>pairs</a:t>
            </a:r>
            <a:r>
              <a:rPr sz="3900" b="1" spc="-400" dirty="0">
                <a:solidFill>
                  <a:srgbClr val="A76D3A"/>
                </a:solidFill>
                <a:latin typeface="Trebuchet MS" panose="020B0603020202020204"/>
                <a:cs typeface="Trebuchet MS" panose="020B0603020202020204"/>
              </a:rPr>
              <a:t> </a:t>
            </a:r>
            <a:r>
              <a:rPr sz="3900" b="1" spc="-185" dirty="0">
                <a:solidFill>
                  <a:srgbClr val="A76D3A"/>
                </a:solidFill>
                <a:latin typeface="Trebuchet MS" panose="020B0603020202020204"/>
                <a:cs typeface="Trebuchet MS" panose="020B0603020202020204"/>
              </a:rPr>
              <a:t>like</a:t>
            </a:r>
            <a:endParaRPr sz="3900" b="1" spc="-185" dirty="0">
              <a:solidFill>
                <a:srgbClr val="A76D3A"/>
              </a:solidFill>
              <a:latin typeface="Trebuchet MS" panose="020B0603020202020204"/>
              <a:cs typeface="Trebuchet MS" panose="020B0603020202020204"/>
            </a:endParaRPr>
          </a:p>
          <a:p>
            <a:pPr marL="12700" marR="6350" algn="just">
              <a:lnSpc>
                <a:spcPct val="115000"/>
              </a:lnSpc>
            </a:pPr>
            <a:r>
              <a:rPr sz="3900" b="1" spc="-185" dirty="0">
                <a:solidFill>
                  <a:srgbClr val="A76D3A"/>
                </a:solidFill>
                <a:latin typeface="Trebuchet MS" panose="020B0603020202020204"/>
                <a:cs typeface="Trebuchet MS" panose="020B0603020202020204"/>
              </a:rPr>
              <a:t> </a:t>
            </a:r>
            <a:r>
              <a:rPr lang="en-IN" sz="3900" b="1" spc="-185" dirty="0">
                <a:solidFill>
                  <a:srgbClr val="A76D3A"/>
                </a:solidFill>
                <a:latin typeface="Trebuchet MS" panose="020B0603020202020204"/>
                <a:cs typeface="Trebuchet MS" panose="020B0603020202020204"/>
              </a:rPr>
              <a:t>          </a:t>
            </a:r>
            <a:r>
              <a:rPr sz="3900" b="1" spc="-110" dirty="0">
                <a:solidFill>
                  <a:srgbClr val="A76D3A"/>
                </a:solidFill>
                <a:latin typeface="Trebuchet MS" panose="020B0603020202020204"/>
                <a:cs typeface="Trebuchet MS" panose="020B0603020202020204"/>
              </a:rPr>
              <a:t>and</a:t>
            </a:r>
            <a:r>
              <a:rPr lang="en-IN" sz="3900" b="1" spc="-110" dirty="0">
                <a:solidFill>
                  <a:srgbClr val="A76D3A"/>
                </a:solidFill>
                <a:latin typeface="Trebuchet MS" panose="020B0603020202020204"/>
                <a:cs typeface="Trebuchet MS" panose="020B0603020202020204"/>
              </a:rPr>
              <a:t>          </a:t>
            </a:r>
            <a:r>
              <a:rPr sz="3900" b="1" spc="-110" dirty="0">
                <a:solidFill>
                  <a:srgbClr val="A76D3A"/>
                </a:solidFill>
                <a:latin typeface="Trebuchet MS" panose="020B0603020202020204"/>
                <a:cs typeface="Trebuchet MS" panose="020B0603020202020204"/>
              </a:rPr>
              <a:t> </a:t>
            </a:r>
            <a:r>
              <a:rPr sz="3900" b="1" spc="-405" dirty="0">
                <a:solidFill>
                  <a:srgbClr val="A76D3A"/>
                </a:solidFill>
                <a:latin typeface="Trebuchet MS" panose="020B0603020202020204"/>
                <a:cs typeface="Trebuchet MS" panose="020B0603020202020204"/>
              </a:rPr>
              <a:t>, </a:t>
            </a:r>
            <a:r>
              <a:rPr sz="3900" b="1" spc="-120" dirty="0">
                <a:solidFill>
                  <a:srgbClr val="A76D3A"/>
                </a:solidFill>
                <a:latin typeface="Trebuchet MS" panose="020B0603020202020204"/>
                <a:cs typeface="Trebuchet MS" panose="020B0603020202020204"/>
              </a:rPr>
              <a:t>although </a:t>
            </a:r>
            <a:r>
              <a:rPr sz="3900" b="1" spc="-125" dirty="0">
                <a:solidFill>
                  <a:srgbClr val="A76D3A"/>
                </a:solidFill>
                <a:latin typeface="Trebuchet MS" panose="020B0603020202020204"/>
                <a:cs typeface="Trebuchet MS" panose="020B0603020202020204"/>
              </a:rPr>
              <a:t>some </a:t>
            </a:r>
            <a:endParaRPr sz="3900" b="1" spc="-125" dirty="0">
              <a:solidFill>
                <a:srgbClr val="A76D3A"/>
              </a:solidFill>
              <a:latin typeface="Trebuchet MS" panose="020B0603020202020204"/>
              <a:cs typeface="Trebuchet MS" panose="020B0603020202020204"/>
            </a:endParaRPr>
          </a:p>
          <a:p>
            <a:pPr marL="12700" marR="6350" algn="just">
              <a:lnSpc>
                <a:spcPct val="115000"/>
              </a:lnSpc>
            </a:pPr>
            <a:r>
              <a:rPr sz="3900" b="1" spc="-204" dirty="0">
                <a:solidFill>
                  <a:srgbClr val="A76D3A"/>
                </a:solidFill>
                <a:latin typeface="Trebuchet MS" panose="020B0603020202020204"/>
                <a:cs typeface="Trebuchet MS" panose="020B0603020202020204"/>
              </a:rPr>
              <a:t>represent </a:t>
            </a:r>
            <a:r>
              <a:rPr sz="3900" b="1" spc="-175" dirty="0">
                <a:solidFill>
                  <a:srgbClr val="A76D3A"/>
                </a:solidFill>
                <a:latin typeface="Trebuchet MS" panose="020B0603020202020204"/>
                <a:cs typeface="Trebuchet MS" panose="020B0603020202020204"/>
              </a:rPr>
              <a:t>empty  </a:t>
            </a:r>
            <a:r>
              <a:rPr sz="3900" b="1" spc="-290" dirty="0">
                <a:solidFill>
                  <a:srgbClr val="A76D3A"/>
                </a:solidFill>
                <a:latin typeface="Trebuchet MS" panose="020B0603020202020204"/>
                <a:cs typeface="Trebuchet MS" panose="020B0603020202020204"/>
              </a:rPr>
              <a:t>e</a:t>
            </a:r>
            <a:r>
              <a:rPr sz="3900" b="1" spc="-130" dirty="0">
                <a:solidFill>
                  <a:srgbClr val="A76D3A"/>
                </a:solidFill>
                <a:latin typeface="Trebuchet MS" panose="020B0603020202020204"/>
                <a:cs typeface="Trebuchet MS" panose="020B0603020202020204"/>
              </a:rPr>
              <a:t>l</a:t>
            </a:r>
            <a:r>
              <a:rPr sz="3900" b="1" spc="-290" dirty="0">
                <a:solidFill>
                  <a:srgbClr val="A76D3A"/>
                </a:solidFill>
                <a:latin typeface="Trebuchet MS" panose="020B0603020202020204"/>
                <a:cs typeface="Trebuchet MS" panose="020B0603020202020204"/>
              </a:rPr>
              <a:t>e</a:t>
            </a:r>
            <a:r>
              <a:rPr sz="3900" b="1" spc="-95" dirty="0">
                <a:solidFill>
                  <a:srgbClr val="A76D3A"/>
                </a:solidFill>
                <a:latin typeface="Trebuchet MS" panose="020B0603020202020204"/>
                <a:cs typeface="Trebuchet MS" panose="020B0603020202020204"/>
              </a:rPr>
              <a:t>m</a:t>
            </a:r>
            <a:r>
              <a:rPr sz="3900" b="1" spc="-290" dirty="0">
                <a:solidFill>
                  <a:srgbClr val="A76D3A"/>
                </a:solidFill>
                <a:latin typeface="Trebuchet MS" panose="020B0603020202020204"/>
                <a:cs typeface="Trebuchet MS" panose="020B0603020202020204"/>
              </a:rPr>
              <a:t>e</a:t>
            </a:r>
            <a:r>
              <a:rPr sz="3900" b="1" spc="-150" dirty="0">
                <a:solidFill>
                  <a:srgbClr val="A76D3A"/>
                </a:solidFill>
                <a:latin typeface="Trebuchet MS" panose="020B0603020202020204"/>
                <a:cs typeface="Trebuchet MS" panose="020B0603020202020204"/>
              </a:rPr>
              <a:t>n</a:t>
            </a:r>
            <a:r>
              <a:rPr sz="3900" b="1" spc="-185" dirty="0">
                <a:solidFill>
                  <a:srgbClr val="A76D3A"/>
                </a:solidFill>
                <a:latin typeface="Trebuchet MS" panose="020B0603020202020204"/>
                <a:cs typeface="Trebuchet MS" panose="020B0603020202020204"/>
              </a:rPr>
              <a:t>t</a:t>
            </a:r>
            <a:r>
              <a:rPr sz="3900" b="1" spc="-20" dirty="0">
                <a:solidFill>
                  <a:srgbClr val="A76D3A"/>
                </a:solidFill>
                <a:latin typeface="Trebuchet MS" panose="020B0603020202020204"/>
                <a:cs typeface="Trebuchet MS" panose="020B0603020202020204"/>
              </a:rPr>
              <a:t>s</a:t>
            </a:r>
            <a:r>
              <a:rPr sz="3900" b="1" spc="-400" dirty="0">
                <a:solidFill>
                  <a:srgbClr val="A76D3A"/>
                </a:solidFill>
                <a:latin typeface="Trebuchet MS" panose="020B0603020202020204"/>
                <a:cs typeface="Trebuchet MS" panose="020B0603020202020204"/>
              </a:rPr>
              <a:t> </a:t>
            </a:r>
            <a:r>
              <a:rPr sz="3900" b="1" spc="-90" dirty="0">
                <a:solidFill>
                  <a:srgbClr val="A76D3A"/>
                </a:solidFill>
                <a:latin typeface="Trebuchet MS" panose="020B0603020202020204"/>
                <a:cs typeface="Trebuchet MS" panose="020B0603020202020204"/>
              </a:rPr>
              <a:t>a</a:t>
            </a:r>
            <a:r>
              <a:rPr sz="3900" b="1" spc="-150" dirty="0">
                <a:solidFill>
                  <a:srgbClr val="A76D3A"/>
                </a:solidFill>
                <a:latin typeface="Trebuchet MS" panose="020B0603020202020204"/>
                <a:cs typeface="Trebuchet MS" panose="020B0603020202020204"/>
              </a:rPr>
              <a:t>n</a:t>
            </a:r>
            <a:r>
              <a:rPr sz="3900" b="1" spc="-85" dirty="0">
                <a:solidFill>
                  <a:srgbClr val="A76D3A"/>
                </a:solidFill>
                <a:latin typeface="Trebuchet MS" panose="020B0603020202020204"/>
                <a:cs typeface="Trebuchet MS" panose="020B0603020202020204"/>
              </a:rPr>
              <a:t>d</a:t>
            </a:r>
            <a:r>
              <a:rPr sz="3900" b="1" spc="-400" dirty="0">
                <a:solidFill>
                  <a:srgbClr val="A76D3A"/>
                </a:solidFill>
                <a:latin typeface="Trebuchet MS" panose="020B0603020202020204"/>
                <a:cs typeface="Trebuchet MS" panose="020B0603020202020204"/>
              </a:rPr>
              <a:t> </a:t>
            </a:r>
            <a:r>
              <a:rPr sz="3900" b="1" spc="-25" dirty="0">
                <a:solidFill>
                  <a:srgbClr val="A76D3A"/>
                </a:solidFill>
                <a:latin typeface="Trebuchet MS" panose="020B0603020202020204"/>
                <a:cs typeface="Trebuchet MS" panose="020B0603020202020204"/>
              </a:rPr>
              <a:t>s</a:t>
            </a:r>
            <a:r>
              <a:rPr sz="3900" b="1" spc="-80" dirty="0">
                <a:solidFill>
                  <a:srgbClr val="A76D3A"/>
                </a:solidFill>
                <a:latin typeface="Trebuchet MS" panose="020B0603020202020204"/>
                <a:cs typeface="Trebuchet MS" panose="020B0603020202020204"/>
              </a:rPr>
              <a:t>o</a:t>
            </a:r>
            <a:endParaRPr sz="3900" b="1" spc="-80" dirty="0">
              <a:solidFill>
                <a:srgbClr val="A76D3A"/>
              </a:solidFill>
              <a:latin typeface="Trebuchet MS" panose="020B0603020202020204"/>
              <a:cs typeface="Trebuchet MS" panose="020B0603020202020204"/>
            </a:endParaRPr>
          </a:p>
          <a:p>
            <a:pPr marL="12700" marR="6350" algn="just">
              <a:lnSpc>
                <a:spcPct val="115000"/>
              </a:lnSpc>
            </a:pPr>
            <a:r>
              <a:rPr sz="3900" b="1" spc="-400" dirty="0">
                <a:solidFill>
                  <a:srgbClr val="A76D3A"/>
                </a:solidFill>
                <a:latin typeface="Trebuchet MS" panose="020B0603020202020204"/>
                <a:cs typeface="Trebuchet MS" panose="020B0603020202020204"/>
              </a:rPr>
              <a:t> </a:t>
            </a:r>
            <a:r>
              <a:rPr sz="3900" b="1" spc="-90" dirty="0">
                <a:solidFill>
                  <a:srgbClr val="A76D3A"/>
                </a:solidFill>
                <a:latin typeface="Trebuchet MS" panose="020B0603020202020204"/>
                <a:cs typeface="Trebuchet MS" panose="020B0603020202020204"/>
              </a:rPr>
              <a:t>a</a:t>
            </a:r>
            <a:r>
              <a:rPr sz="3900" b="1" spc="-260" dirty="0">
                <a:solidFill>
                  <a:srgbClr val="A76D3A"/>
                </a:solidFill>
                <a:latin typeface="Trebuchet MS" panose="020B0603020202020204"/>
                <a:cs typeface="Trebuchet MS" panose="020B0603020202020204"/>
              </a:rPr>
              <a:t>r</a:t>
            </a:r>
            <a:r>
              <a:rPr sz="3900" b="1" spc="-285" dirty="0">
                <a:solidFill>
                  <a:srgbClr val="A76D3A"/>
                </a:solidFill>
                <a:latin typeface="Trebuchet MS" panose="020B0603020202020204"/>
                <a:cs typeface="Trebuchet MS" panose="020B0603020202020204"/>
              </a:rPr>
              <a:t>e</a:t>
            </a:r>
            <a:r>
              <a:rPr sz="3900" b="1" spc="-400" dirty="0">
                <a:solidFill>
                  <a:srgbClr val="A76D3A"/>
                </a:solidFill>
                <a:latin typeface="Trebuchet MS" panose="020B0603020202020204"/>
                <a:cs typeface="Trebuchet MS" panose="020B0603020202020204"/>
              </a:rPr>
              <a:t> </a:t>
            </a:r>
            <a:r>
              <a:rPr sz="3900" b="1" spc="-165" dirty="0">
                <a:solidFill>
                  <a:srgbClr val="A76D3A"/>
                </a:solidFill>
                <a:latin typeface="Trebuchet MS" panose="020B0603020202020204"/>
                <a:cs typeface="Trebuchet MS" panose="020B0603020202020204"/>
              </a:rPr>
              <a:t>u</a:t>
            </a:r>
            <a:r>
              <a:rPr sz="3900" b="1" spc="-150" dirty="0">
                <a:solidFill>
                  <a:srgbClr val="A76D3A"/>
                </a:solidFill>
                <a:latin typeface="Trebuchet MS" panose="020B0603020202020204"/>
                <a:cs typeface="Trebuchet MS" panose="020B0603020202020204"/>
              </a:rPr>
              <a:t>n</a:t>
            </a:r>
            <a:r>
              <a:rPr sz="3900" b="1" spc="-95" dirty="0">
                <a:solidFill>
                  <a:srgbClr val="A76D3A"/>
                </a:solidFill>
                <a:latin typeface="Trebuchet MS" panose="020B0603020202020204"/>
                <a:cs typeface="Trebuchet MS" panose="020B0603020202020204"/>
              </a:rPr>
              <a:t>p</a:t>
            </a:r>
            <a:r>
              <a:rPr sz="3900" b="1" spc="-90" dirty="0">
                <a:solidFill>
                  <a:srgbClr val="A76D3A"/>
                </a:solidFill>
                <a:latin typeface="Trebuchet MS" panose="020B0603020202020204"/>
                <a:cs typeface="Trebuchet MS" panose="020B0603020202020204"/>
              </a:rPr>
              <a:t>a</a:t>
            </a:r>
            <a:r>
              <a:rPr sz="3900" b="1" spc="-175" dirty="0">
                <a:solidFill>
                  <a:srgbClr val="A76D3A"/>
                </a:solidFill>
                <a:latin typeface="Trebuchet MS" panose="020B0603020202020204"/>
                <a:cs typeface="Trebuchet MS" panose="020B0603020202020204"/>
              </a:rPr>
              <a:t>i</a:t>
            </a:r>
            <a:r>
              <a:rPr sz="3900" b="1" spc="-260" dirty="0">
                <a:solidFill>
                  <a:srgbClr val="A76D3A"/>
                </a:solidFill>
                <a:latin typeface="Trebuchet MS" panose="020B0603020202020204"/>
                <a:cs typeface="Trebuchet MS" panose="020B0603020202020204"/>
              </a:rPr>
              <a:t>r</a:t>
            </a:r>
            <a:r>
              <a:rPr sz="3900" b="1" spc="-290" dirty="0">
                <a:solidFill>
                  <a:srgbClr val="A76D3A"/>
                </a:solidFill>
                <a:latin typeface="Trebuchet MS" panose="020B0603020202020204"/>
                <a:cs typeface="Trebuchet MS" panose="020B0603020202020204"/>
              </a:rPr>
              <a:t>e</a:t>
            </a:r>
            <a:r>
              <a:rPr sz="3900" b="1" spc="-90" dirty="0">
                <a:solidFill>
                  <a:srgbClr val="A76D3A"/>
                </a:solidFill>
                <a:latin typeface="Trebuchet MS" panose="020B0603020202020204"/>
                <a:cs typeface="Trebuchet MS" panose="020B0603020202020204"/>
              </a:rPr>
              <a:t>d</a:t>
            </a:r>
            <a:r>
              <a:rPr sz="3900" b="1" spc="-405" dirty="0">
                <a:solidFill>
                  <a:srgbClr val="A76D3A"/>
                </a:solidFill>
                <a:latin typeface="Trebuchet MS" panose="020B0603020202020204"/>
                <a:cs typeface="Trebuchet MS" panose="020B0603020202020204"/>
              </a:rPr>
              <a:t>,</a:t>
            </a:r>
            <a:r>
              <a:rPr sz="3900" b="1" spc="-400" dirty="0">
                <a:solidFill>
                  <a:srgbClr val="A76D3A"/>
                </a:solidFill>
                <a:latin typeface="Trebuchet MS" panose="020B0603020202020204"/>
                <a:cs typeface="Trebuchet MS" panose="020B0603020202020204"/>
              </a:rPr>
              <a:t> </a:t>
            </a:r>
            <a:r>
              <a:rPr sz="3900" b="1" spc="-254" dirty="0">
                <a:solidFill>
                  <a:srgbClr val="A76D3A"/>
                </a:solidFill>
                <a:latin typeface="Trebuchet MS" panose="020B0603020202020204"/>
                <a:cs typeface="Trebuchet MS" panose="020B0603020202020204"/>
              </a:rPr>
              <a:t>f</a:t>
            </a:r>
            <a:r>
              <a:rPr sz="3900" b="1" spc="-85" dirty="0">
                <a:solidFill>
                  <a:srgbClr val="A76D3A"/>
                </a:solidFill>
                <a:latin typeface="Trebuchet MS" panose="020B0603020202020204"/>
                <a:cs typeface="Trebuchet MS" panose="020B0603020202020204"/>
              </a:rPr>
              <a:t>o</a:t>
            </a:r>
            <a:r>
              <a:rPr sz="3900" b="1" spc="-254" dirty="0">
                <a:solidFill>
                  <a:srgbClr val="A76D3A"/>
                </a:solidFill>
                <a:latin typeface="Trebuchet MS" panose="020B0603020202020204"/>
                <a:cs typeface="Trebuchet MS" panose="020B0603020202020204"/>
              </a:rPr>
              <a:t>r</a:t>
            </a:r>
            <a:r>
              <a:rPr sz="3900" b="1" spc="-400" dirty="0">
                <a:solidFill>
                  <a:srgbClr val="A76D3A"/>
                </a:solidFill>
                <a:latin typeface="Trebuchet MS" panose="020B0603020202020204"/>
                <a:cs typeface="Trebuchet MS" panose="020B0603020202020204"/>
              </a:rPr>
              <a:t> </a:t>
            </a:r>
            <a:r>
              <a:rPr sz="3900" b="1" spc="-290" dirty="0">
                <a:solidFill>
                  <a:srgbClr val="A76D3A"/>
                </a:solidFill>
                <a:latin typeface="Trebuchet MS" panose="020B0603020202020204"/>
                <a:cs typeface="Trebuchet MS" panose="020B0603020202020204"/>
              </a:rPr>
              <a:t>e</a:t>
            </a:r>
            <a:r>
              <a:rPr sz="3900" b="1" spc="-345" dirty="0">
                <a:solidFill>
                  <a:srgbClr val="A76D3A"/>
                </a:solidFill>
                <a:latin typeface="Trebuchet MS" panose="020B0603020202020204"/>
                <a:cs typeface="Trebuchet MS" panose="020B0603020202020204"/>
              </a:rPr>
              <a:t>x</a:t>
            </a:r>
            <a:r>
              <a:rPr sz="3900" b="1" spc="-90" dirty="0">
                <a:solidFill>
                  <a:srgbClr val="A76D3A"/>
                </a:solidFill>
                <a:latin typeface="Trebuchet MS" panose="020B0603020202020204"/>
                <a:cs typeface="Trebuchet MS" panose="020B0603020202020204"/>
              </a:rPr>
              <a:t>a</a:t>
            </a:r>
            <a:r>
              <a:rPr sz="3900" b="1" spc="-95" dirty="0">
                <a:solidFill>
                  <a:srgbClr val="A76D3A"/>
                </a:solidFill>
                <a:latin typeface="Trebuchet MS" panose="020B0603020202020204"/>
                <a:cs typeface="Trebuchet MS" panose="020B0603020202020204"/>
              </a:rPr>
              <a:t>mp</a:t>
            </a:r>
            <a:r>
              <a:rPr sz="3900" b="1" spc="-130" dirty="0">
                <a:solidFill>
                  <a:srgbClr val="A76D3A"/>
                </a:solidFill>
                <a:latin typeface="Trebuchet MS" panose="020B0603020202020204"/>
                <a:cs typeface="Trebuchet MS" panose="020B0603020202020204"/>
              </a:rPr>
              <a:t>l</a:t>
            </a:r>
            <a:r>
              <a:rPr sz="3900" b="1" spc="-285" dirty="0">
                <a:solidFill>
                  <a:srgbClr val="A76D3A"/>
                </a:solidFill>
                <a:latin typeface="Trebuchet MS" panose="020B0603020202020204"/>
                <a:cs typeface="Trebuchet MS" panose="020B0603020202020204"/>
              </a:rPr>
              <a:t>e</a:t>
            </a:r>
            <a:r>
              <a:rPr lang="en-IN" sz="3900" b="1" spc="-285" dirty="0">
                <a:solidFill>
                  <a:srgbClr val="A76D3A"/>
                </a:solidFill>
                <a:latin typeface="Trebuchet MS" panose="020B0603020202020204"/>
                <a:cs typeface="Trebuchet MS" panose="020B0603020202020204"/>
              </a:rPr>
              <a:t>           </a:t>
            </a:r>
            <a:r>
              <a:rPr lang="en-IN" sz="3900" b="1" dirty="0">
                <a:solidFill>
                  <a:srgbClr val="A76D3A"/>
                </a:solidFill>
                <a:latin typeface="Trebuchet MS" panose="020B0603020202020204"/>
                <a:cs typeface="Trebuchet MS" panose="020B0603020202020204"/>
              </a:rPr>
              <a:t>  </a:t>
            </a:r>
            <a:r>
              <a:rPr sz="3900" b="1" spc="-405" dirty="0">
                <a:solidFill>
                  <a:srgbClr val="A76D3A"/>
                </a:solidFill>
                <a:latin typeface="Trebuchet MS" panose="020B0603020202020204"/>
                <a:cs typeface="Trebuchet MS" panose="020B0603020202020204"/>
              </a:rPr>
              <a:t>.</a:t>
            </a:r>
            <a:endParaRPr sz="3900">
              <a:latin typeface="Trebuchet MS" panose="020B0603020202020204"/>
              <a:cs typeface="Trebuchet MS" panose="020B0603020202020204"/>
            </a:endParaRPr>
          </a:p>
        </p:txBody>
      </p:sp>
      <p:sp>
        <p:nvSpPr>
          <p:cNvPr id="4" name="object 4"/>
          <p:cNvSpPr/>
          <p:nvPr/>
        </p:nvSpPr>
        <p:spPr>
          <a:xfrm>
            <a:off x="1066800" y="7124486"/>
            <a:ext cx="1114424" cy="647699"/>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429193" y="7124486"/>
            <a:ext cx="1200149" cy="647699"/>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6705838" y="8495832"/>
            <a:ext cx="1344152" cy="647699"/>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723479" y="2157197"/>
            <a:ext cx="16230600" cy="133350"/>
          </a:xfrm>
          <a:custGeom>
            <a:avLst/>
            <a:gdLst/>
            <a:ahLst/>
            <a:cxnLst/>
            <a:rect l="l" t="t" r="r" b="b"/>
            <a:pathLst>
              <a:path w="16230600" h="133350">
                <a:moveTo>
                  <a:pt x="16230600" y="133350"/>
                </a:moveTo>
                <a:lnTo>
                  <a:pt x="0" y="133350"/>
                </a:lnTo>
                <a:lnTo>
                  <a:pt x="0" y="0"/>
                </a:lnTo>
                <a:lnTo>
                  <a:pt x="16230600" y="0"/>
                </a:lnTo>
                <a:lnTo>
                  <a:pt x="16230600" y="133350"/>
                </a:lnTo>
                <a:close/>
              </a:path>
            </a:pathLst>
          </a:custGeom>
          <a:solidFill>
            <a:srgbClr val="A76D3A"/>
          </a:solidFill>
        </p:spPr>
        <p:txBody>
          <a:bodyPr wrap="square" lIns="0" tIns="0" rIns="0" bIns="0" rtlCol="0"/>
          <a:lstStyle/>
          <a:p/>
        </p:txBody>
      </p:sp>
      <p:sp>
        <p:nvSpPr>
          <p:cNvPr id="8" name="object 8"/>
          <p:cNvSpPr/>
          <p:nvPr/>
        </p:nvSpPr>
        <p:spPr>
          <a:xfrm>
            <a:off x="9448901" y="6786676"/>
            <a:ext cx="5972159" cy="3500322"/>
          </a:xfrm>
          <a:prstGeom prst="rect">
            <a:avLst/>
          </a:prstGeom>
          <a:blipFill>
            <a:blip r:embed="rId4" cstate="print"/>
            <a:stretch>
              <a:fillRect/>
            </a:stretch>
          </a:blipFill>
        </p:spPr>
        <p:txBody>
          <a:bodyPr wrap="square" lIns="0" tIns="0" rIns="0" bIns="0" rtlCol="0"/>
          <a:lstStyle/>
          <a:p/>
        </p:txBody>
      </p:sp>
      <p:grpSp>
        <p:nvGrpSpPr>
          <p:cNvPr id="9" name="object 9"/>
          <p:cNvGrpSpPr/>
          <p:nvPr/>
        </p:nvGrpSpPr>
        <p:grpSpPr>
          <a:xfrm>
            <a:off x="17118793" y="960287"/>
            <a:ext cx="894715" cy="1010285"/>
            <a:chOff x="17118793" y="960287"/>
            <a:chExt cx="894715" cy="1010285"/>
          </a:xfrm>
        </p:grpSpPr>
        <p:sp>
          <p:nvSpPr>
            <p:cNvPr id="10" name="object 10"/>
            <p:cNvSpPr/>
            <p:nvPr/>
          </p:nvSpPr>
          <p:spPr>
            <a:xfrm>
              <a:off x="17118793" y="960287"/>
              <a:ext cx="894715" cy="1010285"/>
            </a:xfrm>
            <a:custGeom>
              <a:avLst/>
              <a:gdLst/>
              <a:ahLst/>
              <a:cxnLst/>
              <a:rect l="l" t="t" r="r" b="b"/>
              <a:pathLst>
                <a:path w="894715" h="1010285">
                  <a:moveTo>
                    <a:pt x="446723" y="1010173"/>
                  </a:moveTo>
                  <a:lnTo>
                    <a:pt x="81405" y="909198"/>
                  </a:lnTo>
                  <a:lnTo>
                    <a:pt x="0" y="0"/>
                  </a:lnTo>
                  <a:lnTo>
                    <a:pt x="894551" y="0"/>
                  </a:lnTo>
                  <a:lnTo>
                    <a:pt x="813058" y="909058"/>
                  </a:lnTo>
                  <a:lnTo>
                    <a:pt x="446723" y="1010173"/>
                  </a:lnTo>
                  <a:close/>
                </a:path>
              </a:pathLst>
            </a:custGeom>
            <a:solidFill>
              <a:srgbClr val="E34D25"/>
            </a:solidFill>
          </p:spPr>
          <p:txBody>
            <a:bodyPr wrap="square" lIns="0" tIns="0" rIns="0" bIns="0" rtlCol="0"/>
            <a:lstStyle/>
            <a:p/>
          </p:txBody>
        </p:sp>
        <p:sp>
          <p:nvSpPr>
            <p:cNvPr id="11" name="object 11"/>
            <p:cNvSpPr/>
            <p:nvPr/>
          </p:nvSpPr>
          <p:spPr>
            <a:xfrm>
              <a:off x="17566078" y="1034625"/>
              <a:ext cx="365760" cy="859155"/>
            </a:xfrm>
            <a:custGeom>
              <a:avLst/>
              <a:gdLst/>
              <a:ahLst/>
              <a:cxnLst/>
              <a:rect l="l" t="t" r="r" b="b"/>
              <a:pathLst>
                <a:path w="365759" h="859155">
                  <a:moveTo>
                    <a:pt x="0" y="858546"/>
                  </a:moveTo>
                  <a:lnTo>
                    <a:pt x="0" y="0"/>
                  </a:lnTo>
                  <a:lnTo>
                    <a:pt x="365668" y="10"/>
                  </a:lnTo>
                  <a:lnTo>
                    <a:pt x="296027" y="776844"/>
                  </a:lnTo>
                  <a:lnTo>
                    <a:pt x="0" y="858546"/>
                  </a:lnTo>
                  <a:close/>
                </a:path>
              </a:pathLst>
            </a:custGeom>
            <a:solidFill>
              <a:srgbClr val="F16529"/>
            </a:solidFill>
          </p:spPr>
          <p:txBody>
            <a:bodyPr wrap="square" lIns="0" tIns="0" rIns="0" bIns="0" rtlCol="0"/>
            <a:lstStyle/>
            <a:p/>
          </p:txBody>
        </p:sp>
        <p:sp>
          <p:nvSpPr>
            <p:cNvPr id="12" name="object 12"/>
            <p:cNvSpPr/>
            <p:nvPr/>
          </p:nvSpPr>
          <p:spPr>
            <a:xfrm>
              <a:off x="17285259" y="1146121"/>
              <a:ext cx="281305" cy="337820"/>
            </a:xfrm>
            <a:custGeom>
              <a:avLst/>
              <a:gdLst/>
              <a:ahLst/>
              <a:cxnLst/>
              <a:rect l="l" t="t" r="r" b="b"/>
              <a:pathLst>
                <a:path w="281305" h="337819">
                  <a:moveTo>
                    <a:pt x="280819" y="337213"/>
                  </a:moveTo>
                  <a:lnTo>
                    <a:pt x="30205" y="337213"/>
                  </a:lnTo>
                  <a:lnTo>
                    <a:pt x="0" y="0"/>
                  </a:lnTo>
                  <a:lnTo>
                    <a:pt x="280819" y="0"/>
                  </a:lnTo>
                  <a:lnTo>
                    <a:pt x="280819" y="111519"/>
                  </a:lnTo>
                  <a:lnTo>
                    <a:pt x="122390" y="111519"/>
                  </a:lnTo>
                  <a:lnTo>
                    <a:pt x="132626" y="225728"/>
                  </a:lnTo>
                  <a:lnTo>
                    <a:pt x="280819" y="225728"/>
                  </a:lnTo>
                  <a:lnTo>
                    <a:pt x="280819" y="337213"/>
                  </a:lnTo>
                  <a:close/>
                </a:path>
              </a:pathLst>
            </a:custGeom>
            <a:solidFill>
              <a:srgbClr val="EBEBEB"/>
            </a:solidFill>
          </p:spPr>
          <p:txBody>
            <a:bodyPr wrap="square" lIns="0" tIns="0" rIns="0" bIns="0" rtlCol="0"/>
            <a:lstStyle/>
            <a:p/>
          </p:txBody>
        </p:sp>
        <p:sp>
          <p:nvSpPr>
            <p:cNvPr id="13" name="object 13"/>
            <p:cNvSpPr/>
            <p:nvPr/>
          </p:nvSpPr>
          <p:spPr>
            <a:xfrm>
              <a:off x="17320469" y="1539094"/>
              <a:ext cx="245609" cy="238507"/>
            </a:xfrm>
            <a:prstGeom prst="rect">
              <a:avLst/>
            </a:prstGeom>
            <a:blipFill>
              <a:blip r:embed="rId5" cstate="print"/>
              <a:stretch>
                <a:fillRect/>
              </a:stretch>
            </a:blipFill>
          </p:spPr>
          <p:txBody>
            <a:bodyPr wrap="square" lIns="0" tIns="0" rIns="0" bIns="0" rtlCol="0"/>
            <a:lstStyle/>
            <a:p/>
          </p:txBody>
        </p:sp>
        <p:sp>
          <p:nvSpPr>
            <p:cNvPr id="14" name="object 14"/>
            <p:cNvSpPr/>
            <p:nvPr/>
          </p:nvSpPr>
          <p:spPr>
            <a:xfrm>
              <a:off x="17565689" y="1146123"/>
              <a:ext cx="280670" cy="631825"/>
            </a:xfrm>
            <a:custGeom>
              <a:avLst/>
              <a:gdLst/>
              <a:ahLst/>
              <a:cxnLst/>
              <a:rect l="l" t="t" r="r" b="b"/>
              <a:pathLst>
                <a:path w="280669" h="631825">
                  <a:moveTo>
                    <a:pt x="260324" y="225729"/>
                  </a:moveTo>
                  <a:lnTo>
                    <a:pt x="0" y="225729"/>
                  </a:lnTo>
                  <a:lnTo>
                    <a:pt x="0" y="337223"/>
                  </a:lnTo>
                  <a:lnTo>
                    <a:pt x="137909" y="337223"/>
                  </a:lnTo>
                  <a:lnTo>
                    <a:pt x="124904" y="481838"/>
                  </a:lnTo>
                  <a:lnTo>
                    <a:pt x="0" y="515429"/>
                  </a:lnTo>
                  <a:lnTo>
                    <a:pt x="0" y="631418"/>
                  </a:lnTo>
                  <a:lnTo>
                    <a:pt x="229577" y="568083"/>
                  </a:lnTo>
                  <a:lnTo>
                    <a:pt x="257594" y="255651"/>
                  </a:lnTo>
                  <a:lnTo>
                    <a:pt x="260324" y="225729"/>
                  </a:lnTo>
                  <a:close/>
                </a:path>
                <a:path w="280669" h="631825">
                  <a:moveTo>
                    <a:pt x="280530" y="0"/>
                  </a:moveTo>
                  <a:lnTo>
                    <a:pt x="0" y="0"/>
                  </a:lnTo>
                  <a:lnTo>
                    <a:pt x="0" y="111518"/>
                  </a:lnTo>
                  <a:lnTo>
                    <a:pt x="270497" y="111518"/>
                  </a:lnTo>
                  <a:lnTo>
                    <a:pt x="280530" y="0"/>
                  </a:lnTo>
                  <a:close/>
                </a:path>
              </a:pathLst>
            </a:custGeom>
            <a:solidFill>
              <a:srgbClr val="FFFFFF"/>
            </a:solidFill>
          </p:spPr>
          <p:txBody>
            <a:bodyPr wrap="square" lIns="0" tIns="0" rIns="0" bIns="0" rtlCol="0"/>
            <a:lstStyle/>
            <a:p/>
          </p:txBody>
        </p:sp>
      </p:grpSp>
      <p:grpSp>
        <p:nvGrpSpPr>
          <p:cNvPr id="15" name="object 15"/>
          <p:cNvGrpSpPr/>
          <p:nvPr/>
        </p:nvGrpSpPr>
        <p:grpSpPr>
          <a:xfrm>
            <a:off x="17202025" y="713204"/>
            <a:ext cx="730250" cy="170180"/>
            <a:chOff x="17202025" y="713204"/>
            <a:chExt cx="730250" cy="170180"/>
          </a:xfrm>
        </p:grpSpPr>
        <p:sp>
          <p:nvSpPr>
            <p:cNvPr id="16" name="object 16"/>
            <p:cNvSpPr/>
            <p:nvPr/>
          </p:nvSpPr>
          <p:spPr>
            <a:xfrm>
              <a:off x="17202023" y="713205"/>
              <a:ext cx="347980" cy="170180"/>
            </a:xfrm>
            <a:custGeom>
              <a:avLst/>
              <a:gdLst/>
              <a:ahLst/>
              <a:cxnLst/>
              <a:rect l="l" t="t" r="r" b="b"/>
              <a:pathLst>
                <a:path w="347980" h="170180">
                  <a:moveTo>
                    <a:pt x="165887" y="0"/>
                  </a:moveTo>
                  <a:lnTo>
                    <a:pt x="108966" y="0"/>
                  </a:lnTo>
                  <a:lnTo>
                    <a:pt x="108966" y="55765"/>
                  </a:lnTo>
                  <a:lnTo>
                    <a:pt x="56908" y="55765"/>
                  </a:lnTo>
                  <a:lnTo>
                    <a:pt x="56908" y="0"/>
                  </a:lnTo>
                  <a:lnTo>
                    <a:pt x="0" y="0"/>
                  </a:lnTo>
                  <a:lnTo>
                    <a:pt x="0" y="55765"/>
                  </a:lnTo>
                  <a:lnTo>
                    <a:pt x="0" y="112788"/>
                  </a:lnTo>
                  <a:lnTo>
                    <a:pt x="0" y="169824"/>
                  </a:lnTo>
                  <a:lnTo>
                    <a:pt x="56908" y="169824"/>
                  </a:lnTo>
                  <a:lnTo>
                    <a:pt x="56908" y="112788"/>
                  </a:lnTo>
                  <a:lnTo>
                    <a:pt x="108966" y="112788"/>
                  </a:lnTo>
                  <a:lnTo>
                    <a:pt x="108966" y="169824"/>
                  </a:lnTo>
                  <a:lnTo>
                    <a:pt x="165887" y="169824"/>
                  </a:lnTo>
                  <a:lnTo>
                    <a:pt x="165887" y="112788"/>
                  </a:lnTo>
                  <a:lnTo>
                    <a:pt x="165887" y="55765"/>
                  </a:lnTo>
                  <a:lnTo>
                    <a:pt x="165887" y="0"/>
                  </a:lnTo>
                  <a:close/>
                </a:path>
                <a:path w="347980" h="170180">
                  <a:moveTo>
                    <a:pt x="347776" y="0"/>
                  </a:moveTo>
                  <a:lnTo>
                    <a:pt x="190627" y="0"/>
                  </a:lnTo>
                  <a:lnTo>
                    <a:pt x="190627" y="55765"/>
                  </a:lnTo>
                  <a:lnTo>
                    <a:pt x="240728" y="55765"/>
                  </a:lnTo>
                  <a:lnTo>
                    <a:pt x="240728" y="169824"/>
                  </a:lnTo>
                  <a:lnTo>
                    <a:pt x="297637" y="169824"/>
                  </a:lnTo>
                  <a:lnTo>
                    <a:pt x="297637" y="55765"/>
                  </a:lnTo>
                  <a:lnTo>
                    <a:pt x="347776" y="55765"/>
                  </a:lnTo>
                  <a:lnTo>
                    <a:pt x="347776" y="0"/>
                  </a:lnTo>
                  <a:close/>
                </a:path>
              </a:pathLst>
            </a:custGeom>
            <a:solidFill>
              <a:srgbClr val="000000"/>
            </a:solidFill>
          </p:spPr>
          <p:txBody>
            <a:bodyPr wrap="square" lIns="0" tIns="0" rIns="0" bIns="0" rtlCol="0"/>
            <a:lstStyle/>
            <a:p/>
          </p:txBody>
        </p:sp>
        <p:sp>
          <p:nvSpPr>
            <p:cNvPr id="17" name="object 17"/>
            <p:cNvSpPr/>
            <p:nvPr/>
          </p:nvSpPr>
          <p:spPr>
            <a:xfrm>
              <a:off x="17574739" y="713204"/>
              <a:ext cx="191670" cy="169542"/>
            </a:xfrm>
            <a:prstGeom prst="rect">
              <a:avLst/>
            </a:prstGeom>
            <a:blipFill>
              <a:blip r:embed="rId6" cstate="print"/>
              <a:stretch>
                <a:fillRect/>
              </a:stretch>
            </a:blipFill>
          </p:spPr>
          <p:txBody>
            <a:bodyPr wrap="square" lIns="0" tIns="0" rIns="0" bIns="0" rtlCol="0"/>
            <a:lstStyle/>
            <a:p/>
          </p:txBody>
        </p:sp>
        <p:sp>
          <p:nvSpPr>
            <p:cNvPr id="18" name="object 18"/>
            <p:cNvSpPr/>
            <p:nvPr/>
          </p:nvSpPr>
          <p:spPr>
            <a:xfrm>
              <a:off x="17794732" y="713205"/>
              <a:ext cx="137160" cy="170180"/>
            </a:xfrm>
            <a:custGeom>
              <a:avLst/>
              <a:gdLst/>
              <a:ahLst/>
              <a:cxnLst/>
              <a:rect l="l" t="t" r="r" b="b"/>
              <a:pathLst>
                <a:path w="137159" h="170180">
                  <a:moveTo>
                    <a:pt x="136969" y="114058"/>
                  </a:moveTo>
                  <a:lnTo>
                    <a:pt x="56921" y="114058"/>
                  </a:lnTo>
                  <a:lnTo>
                    <a:pt x="56921" y="0"/>
                  </a:lnTo>
                  <a:lnTo>
                    <a:pt x="0" y="0"/>
                  </a:lnTo>
                  <a:lnTo>
                    <a:pt x="0" y="114058"/>
                  </a:lnTo>
                  <a:lnTo>
                    <a:pt x="0" y="169824"/>
                  </a:lnTo>
                  <a:lnTo>
                    <a:pt x="136969" y="169824"/>
                  </a:lnTo>
                  <a:lnTo>
                    <a:pt x="136969" y="114058"/>
                  </a:lnTo>
                  <a:close/>
                </a:path>
              </a:pathLst>
            </a:custGeom>
            <a:solidFill>
              <a:srgbClr val="000000"/>
            </a:solidFill>
          </p:spPr>
          <p:txBody>
            <a:bodyPr wrap="square" lIns="0" tIns="0" rIns="0" bIns="0" rtlCol="0"/>
            <a:lstStyle/>
            <a:p/>
          </p:txBody>
        </p:sp>
      </p:grpSp>
      <p:grpSp>
        <p:nvGrpSpPr>
          <p:cNvPr id="19" name="object 19"/>
          <p:cNvGrpSpPr/>
          <p:nvPr/>
        </p:nvGrpSpPr>
        <p:grpSpPr>
          <a:xfrm>
            <a:off x="17259721" y="2268286"/>
            <a:ext cx="609600" cy="696595"/>
            <a:chOff x="17259721" y="2268286"/>
            <a:chExt cx="609600" cy="696595"/>
          </a:xfrm>
        </p:grpSpPr>
        <p:sp>
          <p:nvSpPr>
            <p:cNvPr id="20" name="object 20"/>
            <p:cNvSpPr/>
            <p:nvPr/>
          </p:nvSpPr>
          <p:spPr>
            <a:xfrm>
              <a:off x="17259721" y="2268286"/>
              <a:ext cx="609600" cy="696595"/>
            </a:xfrm>
            <a:custGeom>
              <a:avLst/>
              <a:gdLst/>
              <a:ahLst/>
              <a:cxnLst/>
              <a:rect l="l" t="t" r="r" b="b"/>
              <a:pathLst>
                <a:path w="609600" h="696594">
                  <a:moveTo>
                    <a:pt x="304128" y="696414"/>
                  </a:moveTo>
                  <a:lnTo>
                    <a:pt x="55420" y="626802"/>
                  </a:lnTo>
                  <a:lnTo>
                    <a:pt x="0" y="9"/>
                  </a:lnTo>
                  <a:lnTo>
                    <a:pt x="608996" y="0"/>
                  </a:lnTo>
                  <a:lnTo>
                    <a:pt x="553539" y="626696"/>
                  </a:lnTo>
                  <a:lnTo>
                    <a:pt x="304128" y="696414"/>
                  </a:lnTo>
                  <a:close/>
                </a:path>
              </a:pathLst>
            </a:custGeom>
            <a:solidFill>
              <a:srgbClr val="254DE3"/>
            </a:solidFill>
          </p:spPr>
          <p:txBody>
            <a:bodyPr wrap="square" lIns="0" tIns="0" rIns="0" bIns="0" rtlCol="0"/>
            <a:lstStyle/>
            <a:p/>
          </p:txBody>
        </p:sp>
        <p:sp>
          <p:nvSpPr>
            <p:cNvPr id="21" name="object 21"/>
            <p:cNvSpPr/>
            <p:nvPr/>
          </p:nvSpPr>
          <p:spPr>
            <a:xfrm>
              <a:off x="17564231" y="2319535"/>
              <a:ext cx="249554" cy="592455"/>
            </a:xfrm>
            <a:custGeom>
              <a:avLst/>
              <a:gdLst/>
              <a:ahLst/>
              <a:cxnLst/>
              <a:rect l="l" t="t" r="r" b="b"/>
              <a:pathLst>
                <a:path w="249555" h="592455">
                  <a:moveTo>
                    <a:pt x="0" y="591866"/>
                  </a:moveTo>
                  <a:lnTo>
                    <a:pt x="0" y="0"/>
                  </a:lnTo>
                  <a:lnTo>
                    <a:pt x="248946" y="7"/>
                  </a:lnTo>
                  <a:lnTo>
                    <a:pt x="201534" y="535549"/>
                  </a:lnTo>
                  <a:lnTo>
                    <a:pt x="0" y="591866"/>
                  </a:lnTo>
                  <a:close/>
                </a:path>
              </a:pathLst>
            </a:custGeom>
            <a:solidFill>
              <a:srgbClr val="2965F1"/>
            </a:solidFill>
          </p:spPr>
          <p:txBody>
            <a:bodyPr wrap="square" lIns="0" tIns="0" rIns="0" bIns="0" rtlCol="0"/>
            <a:lstStyle/>
            <a:p/>
          </p:txBody>
        </p:sp>
        <p:sp>
          <p:nvSpPr>
            <p:cNvPr id="22" name="object 22"/>
            <p:cNvSpPr/>
            <p:nvPr/>
          </p:nvSpPr>
          <p:spPr>
            <a:xfrm>
              <a:off x="17373041" y="2396400"/>
              <a:ext cx="191770" cy="233045"/>
            </a:xfrm>
            <a:custGeom>
              <a:avLst/>
              <a:gdLst/>
              <a:ahLst/>
              <a:cxnLst/>
              <a:rect l="l" t="t" r="r" b="b"/>
              <a:pathLst>
                <a:path w="191769" h="233044">
                  <a:moveTo>
                    <a:pt x="191185" y="155625"/>
                  </a:moveTo>
                  <a:lnTo>
                    <a:pt x="13741" y="155625"/>
                  </a:lnTo>
                  <a:lnTo>
                    <a:pt x="20574" y="232473"/>
                  </a:lnTo>
                  <a:lnTo>
                    <a:pt x="191185" y="232473"/>
                  </a:lnTo>
                  <a:lnTo>
                    <a:pt x="191185" y="155625"/>
                  </a:lnTo>
                  <a:close/>
                </a:path>
                <a:path w="191769" h="233044">
                  <a:moveTo>
                    <a:pt x="191185" y="0"/>
                  </a:moveTo>
                  <a:lnTo>
                    <a:pt x="0" y="0"/>
                  </a:lnTo>
                  <a:lnTo>
                    <a:pt x="6934" y="76885"/>
                  </a:lnTo>
                  <a:lnTo>
                    <a:pt x="191185" y="76885"/>
                  </a:lnTo>
                  <a:lnTo>
                    <a:pt x="191185" y="0"/>
                  </a:lnTo>
                  <a:close/>
                </a:path>
              </a:pathLst>
            </a:custGeom>
            <a:solidFill>
              <a:srgbClr val="EBEBEB"/>
            </a:solidFill>
          </p:spPr>
          <p:txBody>
            <a:bodyPr wrap="square" lIns="0" tIns="0" rIns="0" bIns="0" rtlCol="0"/>
            <a:lstStyle/>
            <a:p/>
          </p:txBody>
        </p:sp>
        <p:sp>
          <p:nvSpPr>
            <p:cNvPr id="23" name="object 23"/>
            <p:cNvSpPr/>
            <p:nvPr/>
          </p:nvSpPr>
          <p:spPr>
            <a:xfrm>
              <a:off x="17397021" y="2667311"/>
              <a:ext cx="167210" cy="164424"/>
            </a:xfrm>
            <a:prstGeom prst="rect">
              <a:avLst/>
            </a:prstGeom>
            <a:blipFill>
              <a:blip r:embed="rId7" cstate="print"/>
              <a:stretch>
                <a:fillRect/>
              </a:stretch>
            </a:blipFill>
          </p:spPr>
          <p:txBody>
            <a:bodyPr wrap="square" lIns="0" tIns="0" rIns="0" bIns="0" rtlCol="0"/>
            <a:lstStyle/>
            <a:p/>
          </p:txBody>
        </p:sp>
        <p:sp>
          <p:nvSpPr>
            <p:cNvPr id="24" name="object 24"/>
            <p:cNvSpPr/>
            <p:nvPr/>
          </p:nvSpPr>
          <p:spPr>
            <a:xfrm>
              <a:off x="17563969" y="2396399"/>
              <a:ext cx="191135" cy="435609"/>
            </a:xfrm>
            <a:custGeom>
              <a:avLst/>
              <a:gdLst/>
              <a:ahLst/>
              <a:cxnLst/>
              <a:rect l="l" t="t" r="r" b="b"/>
              <a:pathLst>
                <a:path w="191134" h="435610">
                  <a:moveTo>
                    <a:pt x="0" y="435288"/>
                  </a:moveTo>
                  <a:lnTo>
                    <a:pt x="0" y="355327"/>
                  </a:lnTo>
                  <a:lnTo>
                    <a:pt x="85035" y="332171"/>
                  </a:lnTo>
                  <a:lnTo>
                    <a:pt x="93891" y="232471"/>
                  </a:lnTo>
                  <a:lnTo>
                    <a:pt x="0" y="232471"/>
                  </a:lnTo>
                  <a:lnTo>
                    <a:pt x="0" y="155615"/>
                  </a:lnTo>
                  <a:lnTo>
                    <a:pt x="100504" y="155615"/>
                  </a:lnTo>
                  <a:lnTo>
                    <a:pt x="107427" y="76880"/>
                  </a:lnTo>
                  <a:lnTo>
                    <a:pt x="0" y="76880"/>
                  </a:lnTo>
                  <a:lnTo>
                    <a:pt x="0" y="0"/>
                  </a:lnTo>
                  <a:lnTo>
                    <a:pt x="190982" y="0"/>
                  </a:lnTo>
                  <a:lnTo>
                    <a:pt x="177232" y="155615"/>
                  </a:lnTo>
                  <a:lnTo>
                    <a:pt x="175369" y="176243"/>
                  </a:lnTo>
                  <a:lnTo>
                    <a:pt x="156295" y="391625"/>
                  </a:lnTo>
                  <a:lnTo>
                    <a:pt x="0" y="435288"/>
                  </a:lnTo>
                  <a:close/>
                </a:path>
              </a:pathLst>
            </a:custGeom>
            <a:solidFill>
              <a:srgbClr val="FFFFFF"/>
            </a:solidFill>
          </p:spPr>
          <p:txBody>
            <a:bodyPr wrap="square" lIns="0" tIns="0" rIns="0" bIns="0" rtlCol="0"/>
            <a:lstStyle/>
            <a:p/>
          </p:txBody>
        </p:sp>
      </p:grpSp>
      <p:sp>
        <p:nvSpPr>
          <p:cNvPr id="25" name="object 25"/>
          <p:cNvSpPr/>
          <p:nvPr/>
        </p:nvSpPr>
        <p:spPr>
          <a:xfrm>
            <a:off x="17403052" y="2097950"/>
            <a:ext cx="314325" cy="118745"/>
          </a:xfrm>
          <a:custGeom>
            <a:avLst/>
            <a:gdLst/>
            <a:ahLst/>
            <a:cxnLst/>
            <a:rect l="l" t="t" r="r" b="b"/>
            <a:pathLst>
              <a:path w="314325" h="118744">
                <a:moveTo>
                  <a:pt x="92341" y="0"/>
                </a:moveTo>
                <a:lnTo>
                  <a:pt x="0" y="0"/>
                </a:lnTo>
                <a:lnTo>
                  <a:pt x="0" y="39535"/>
                </a:lnTo>
                <a:lnTo>
                  <a:pt x="0" y="77800"/>
                </a:lnTo>
                <a:lnTo>
                  <a:pt x="0" y="117322"/>
                </a:lnTo>
                <a:lnTo>
                  <a:pt x="92341" y="117322"/>
                </a:lnTo>
                <a:lnTo>
                  <a:pt x="92341" y="77800"/>
                </a:lnTo>
                <a:lnTo>
                  <a:pt x="38608" y="77800"/>
                </a:lnTo>
                <a:lnTo>
                  <a:pt x="38608" y="39535"/>
                </a:lnTo>
                <a:lnTo>
                  <a:pt x="92341" y="39535"/>
                </a:lnTo>
                <a:lnTo>
                  <a:pt x="92341" y="0"/>
                </a:lnTo>
                <a:close/>
              </a:path>
              <a:path w="314325" h="118744">
                <a:moveTo>
                  <a:pt x="203149" y="0"/>
                </a:moveTo>
                <a:lnTo>
                  <a:pt x="110807" y="0"/>
                </a:lnTo>
                <a:lnTo>
                  <a:pt x="110807" y="34442"/>
                </a:lnTo>
                <a:lnTo>
                  <a:pt x="110807" y="40817"/>
                </a:lnTo>
                <a:lnTo>
                  <a:pt x="110807" y="76517"/>
                </a:lnTo>
                <a:lnTo>
                  <a:pt x="164541" y="76517"/>
                </a:lnTo>
                <a:lnTo>
                  <a:pt x="164541" y="82892"/>
                </a:lnTo>
                <a:lnTo>
                  <a:pt x="110807" y="82892"/>
                </a:lnTo>
                <a:lnTo>
                  <a:pt x="110807" y="118605"/>
                </a:lnTo>
                <a:lnTo>
                  <a:pt x="203149" y="118605"/>
                </a:lnTo>
                <a:lnTo>
                  <a:pt x="203149" y="82892"/>
                </a:lnTo>
                <a:lnTo>
                  <a:pt x="203149" y="76517"/>
                </a:lnTo>
                <a:lnTo>
                  <a:pt x="203149" y="40817"/>
                </a:lnTo>
                <a:lnTo>
                  <a:pt x="149428" y="40817"/>
                </a:lnTo>
                <a:lnTo>
                  <a:pt x="149428" y="34442"/>
                </a:lnTo>
                <a:lnTo>
                  <a:pt x="203149" y="34442"/>
                </a:lnTo>
                <a:lnTo>
                  <a:pt x="203149" y="0"/>
                </a:lnTo>
                <a:close/>
              </a:path>
              <a:path w="314325" h="118744">
                <a:moveTo>
                  <a:pt x="313956" y="0"/>
                </a:moveTo>
                <a:lnTo>
                  <a:pt x="221615" y="0"/>
                </a:lnTo>
                <a:lnTo>
                  <a:pt x="221615" y="34442"/>
                </a:lnTo>
                <a:lnTo>
                  <a:pt x="221615" y="40817"/>
                </a:lnTo>
                <a:lnTo>
                  <a:pt x="221615" y="76517"/>
                </a:lnTo>
                <a:lnTo>
                  <a:pt x="275336" y="76517"/>
                </a:lnTo>
                <a:lnTo>
                  <a:pt x="275336" y="82892"/>
                </a:lnTo>
                <a:lnTo>
                  <a:pt x="221615" y="82892"/>
                </a:lnTo>
                <a:lnTo>
                  <a:pt x="221615" y="118605"/>
                </a:lnTo>
                <a:lnTo>
                  <a:pt x="313956" y="118605"/>
                </a:lnTo>
                <a:lnTo>
                  <a:pt x="313956" y="82892"/>
                </a:lnTo>
                <a:lnTo>
                  <a:pt x="313956" y="76517"/>
                </a:lnTo>
                <a:lnTo>
                  <a:pt x="313956" y="40817"/>
                </a:lnTo>
                <a:lnTo>
                  <a:pt x="260223" y="40817"/>
                </a:lnTo>
                <a:lnTo>
                  <a:pt x="260223" y="34442"/>
                </a:lnTo>
                <a:lnTo>
                  <a:pt x="313956" y="34442"/>
                </a:lnTo>
                <a:lnTo>
                  <a:pt x="313956" y="0"/>
                </a:lnTo>
                <a:close/>
              </a:path>
            </a:pathLst>
          </a:custGeom>
          <a:solidFill>
            <a:srgbClr val="000000"/>
          </a:solidFill>
        </p:spPr>
        <p:txBody>
          <a:bodyPr wrap="square" lIns="0" tIns="0" rIns="0" bIns="0" rtlCol="0"/>
          <a:lstStyle/>
          <a:p/>
        </p:txBody>
      </p:sp>
      <p:sp>
        <p:nvSpPr>
          <p:cNvPr id="26" name="object 26"/>
          <p:cNvSpPr/>
          <p:nvPr/>
        </p:nvSpPr>
        <p:spPr>
          <a:xfrm>
            <a:off x="17259300" y="3234567"/>
            <a:ext cx="619124" cy="876299"/>
          </a:xfrm>
          <a:prstGeom prst="rect">
            <a:avLst/>
          </a:prstGeom>
          <a:blipFill>
            <a:blip r:embed="rId8" cstate="print"/>
            <a:stretch>
              <a:fillRect/>
            </a:stretch>
          </a:blipFill>
        </p:spPr>
        <p:txBody>
          <a:bodyPr wrap="square" lIns="0" tIns="0" rIns="0" bIns="0" rtlCol="0"/>
          <a:lstStyle/>
          <a:p/>
        </p:txBody>
      </p:sp>
      <p:sp>
        <p:nvSpPr>
          <p:cNvPr id="27" name="object 27"/>
          <p:cNvSpPr/>
          <p:nvPr/>
        </p:nvSpPr>
        <p:spPr>
          <a:xfrm>
            <a:off x="457423" y="9370146"/>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8" name="object 28"/>
          <p:cNvSpPr/>
          <p:nvPr/>
        </p:nvSpPr>
        <p:spPr>
          <a:xfrm>
            <a:off x="457423" y="9562840"/>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9" name="object 29"/>
          <p:cNvSpPr/>
          <p:nvPr/>
        </p:nvSpPr>
        <p:spPr>
          <a:xfrm>
            <a:off x="457423" y="9755566"/>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30" name="Slide Number Placeholder 29"/>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60694" y="2978139"/>
            <a:ext cx="13563599" cy="6705599"/>
          </a:xfrm>
          <a:prstGeom prst="rect">
            <a:avLst/>
          </a:prstGeom>
          <a:blipFill>
            <a:blip r:embed="rId1" cstate="print"/>
            <a:stretch>
              <a:fillRect/>
            </a:stretch>
          </a:blipFill>
        </p:spPr>
        <p:txBody>
          <a:bodyPr wrap="square" lIns="0" tIns="0" rIns="0" bIns="0" rtlCol="0"/>
          <a:lstStyle/>
          <a:p/>
        </p:txBody>
      </p:sp>
      <p:sp>
        <p:nvSpPr>
          <p:cNvPr id="3" name="object 3"/>
          <p:cNvSpPr txBox="1">
            <a:spLocks noGrp="1"/>
          </p:cNvSpPr>
          <p:nvPr>
            <p:ph type="title"/>
          </p:nvPr>
        </p:nvSpPr>
        <p:spPr>
          <a:xfrm>
            <a:off x="1798984" y="592011"/>
            <a:ext cx="14690725" cy="1366520"/>
          </a:xfrm>
          <a:prstGeom prst="rect">
            <a:avLst/>
          </a:prstGeom>
        </p:spPr>
        <p:txBody>
          <a:bodyPr vert="horz" wrap="square" lIns="0" tIns="12700" rIns="0" bIns="0" rtlCol="0">
            <a:spAutoFit/>
          </a:bodyPr>
          <a:lstStyle/>
          <a:p>
            <a:pPr marL="12700">
              <a:lnSpc>
                <a:spcPct val="100000"/>
              </a:lnSpc>
              <a:spcBef>
                <a:spcPts val="100"/>
              </a:spcBef>
            </a:pPr>
            <a:r>
              <a:rPr sz="8800" spc="-1235" dirty="0">
                <a:solidFill>
                  <a:schemeClr val="accent6">
                    <a:lumMod val="50000"/>
                  </a:schemeClr>
                </a:solidFill>
              </a:rPr>
              <a:t>HTML</a:t>
            </a:r>
            <a:r>
              <a:rPr lang="en-IN" sz="8800" spc="-1235" dirty="0">
                <a:solidFill>
                  <a:schemeClr val="accent6">
                    <a:lumMod val="50000"/>
                  </a:schemeClr>
                </a:solidFill>
              </a:rPr>
              <a:t>  </a:t>
            </a:r>
            <a:r>
              <a:rPr sz="8800" spc="-1235" dirty="0">
                <a:solidFill>
                  <a:schemeClr val="accent6">
                    <a:lumMod val="50000"/>
                  </a:schemeClr>
                </a:solidFill>
              </a:rPr>
              <a:t> </a:t>
            </a:r>
            <a:r>
              <a:rPr lang="en-IN" sz="8800" spc="-1235" dirty="0">
                <a:solidFill>
                  <a:schemeClr val="accent6">
                    <a:lumMod val="50000"/>
                  </a:schemeClr>
                </a:solidFill>
              </a:rPr>
              <a:t> </a:t>
            </a:r>
            <a:r>
              <a:rPr sz="8800" spc="-1085" dirty="0">
                <a:solidFill>
                  <a:schemeClr val="accent6">
                    <a:lumMod val="50000"/>
                  </a:schemeClr>
                </a:solidFill>
              </a:rPr>
              <a:t>PAGE</a:t>
            </a:r>
            <a:r>
              <a:rPr sz="8800" spc="-500" dirty="0">
                <a:solidFill>
                  <a:schemeClr val="accent6">
                    <a:lumMod val="50000"/>
                  </a:schemeClr>
                </a:solidFill>
              </a:rPr>
              <a:t> </a:t>
            </a:r>
            <a:r>
              <a:rPr lang="en-IN" sz="8800" spc="-500" dirty="0">
                <a:solidFill>
                  <a:schemeClr val="accent6">
                    <a:lumMod val="50000"/>
                  </a:schemeClr>
                </a:solidFill>
              </a:rPr>
              <a:t>  </a:t>
            </a:r>
            <a:r>
              <a:rPr sz="8800" spc="-975" dirty="0">
                <a:solidFill>
                  <a:schemeClr val="accent6">
                    <a:lumMod val="50000"/>
                  </a:schemeClr>
                </a:solidFill>
              </a:rPr>
              <a:t>STRUCTURE</a:t>
            </a:r>
            <a:endParaRPr sz="8800" spc="-975" dirty="0">
              <a:solidFill>
                <a:schemeClr val="accent6">
                  <a:lumMod val="50000"/>
                </a:schemeClr>
              </a:solidFill>
            </a:endParaRPr>
          </a:p>
        </p:txBody>
      </p:sp>
      <p:sp>
        <p:nvSpPr>
          <p:cNvPr id="4" name="object 4"/>
          <p:cNvSpPr/>
          <p:nvPr/>
        </p:nvSpPr>
        <p:spPr>
          <a:xfrm>
            <a:off x="1377196" y="2456931"/>
            <a:ext cx="15535275" cy="76200"/>
          </a:xfrm>
          <a:custGeom>
            <a:avLst/>
            <a:gdLst/>
            <a:ahLst/>
            <a:cxnLst/>
            <a:rect l="l" t="t" r="r" b="b"/>
            <a:pathLst>
              <a:path w="15535275" h="76200">
                <a:moveTo>
                  <a:pt x="15535275" y="76200"/>
                </a:moveTo>
                <a:lnTo>
                  <a:pt x="0" y="76200"/>
                </a:lnTo>
                <a:lnTo>
                  <a:pt x="0" y="0"/>
                </a:lnTo>
                <a:lnTo>
                  <a:pt x="15535275" y="0"/>
                </a:lnTo>
                <a:lnTo>
                  <a:pt x="15535275" y="76200"/>
                </a:lnTo>
                <a:close/>
              </a:path>
            </a:pathLst>
          </a:custGeom>
          <a:solidFill>
            <a:schemeClr val="accent6">
              <a:lumMod val="50000"/>
            </a:schemeClr>
          </a:solidFill>
        </p:spPr>
        <p:txBody>
          <a:bodyPr wrap="square" lIns="0" tIns="0" rIns="0" bIns="0" rtlCol="0"/>
          <a:lstStyle/>
          <a:p/>
        </p:txBody>
      </p:sp>
      <p:grpSp>
        <p:nvGrpSpPr>
          <p:cNvPr id="5" name="object 5"/>
          <p:cNvGrpSpPr/>
          <p:nvPr/>
        </p:nvGrpSpPr>
        <p:grpSpPr>
          <a:xfrm>
            <a:off x="17202025" y="713201"/>
            <a:ext cx="730250" cy="170180"/>
            <a:chOff x="17202025" y="713201"/>
            <a:chExt cx="730250" cy="170180"/>
          </a:xfrm>
        </p:grpSpPr>
        <p:sp>
          <p:nvSpPr>
            <p:cNvPr id="6" name="object 6"/>
            <p:cNvSpPr/>
            <p:nvPr/>
          </p:nvSpPr>
          <p:spPr>
            <a:xfrm>
              <a:off x="17202023" y="713205"/>
              <a:ext cx="347980" cy="170180"/>
            </a:xfrm>
            <a:custGeom>
              <a:avLst/>
              <a:gdLst/>
              <a:ahLst/>
              <a:cxnLst/>
              <a:rect l="l" t="t" r="r" b="b"/>
              <a:pathLst>
                <a:path w="347980" h="170180">
                  <a:moveTo>
                    <a:pt x="165887" y="0"/>
                  </a:moveTo>
                  <a:lnTo>
                    <a:pt x="108966" y="0"/>
                  </a:lnTo>
                  <a:lnTo>
                    <a:pt x="108966" y="55765"/>
                  </a:lnTo>
                  <a:lnTo>
                    <a:pt x="56908" y="55765"/>
                  </a:lnTo>
                  <a:lnTo>
                    <a:pt x="56908" y="0"/>
                  </a:lnTo>
                  <a:lnTo>
                    <a:pt x="0" y="0"/>
                  </a:lnTo>
                  <a:lnTo>
                    <a:pt x="0" y="55765"/>
                  </a:lnTo>
                  <a:lnTo>
                    <a:pt x="0" y="112788"/>
                  </a:lnTo>
                  <a:lnTo>
                    <a:pt x="0" y="169811"/>
                  </a:lnTo>
                  <a:lnTo>
                    <a:pt x="56908" y="169811"/>
                  </a:lnTo>
                  <a:lnTo>
                    <a:pt x="56908" y="112788"/>
                  </a:lnTo>
                  <a:lnTo>
                    <a:pt x="108966" y="112788"/>
                  </a:lnTo>
                  <a:lnTo>
                    <a:pt x="108966" y="169811"/>
                  </a:lnTo>
                  <a:lnTo>
                    <a:pt x="165887" y="169811"/>
                  </a:lnTo>
                  <a:lnTo>
                    <a:pt x="165887" y="112788"/>
                  </a:lnTo>
                  <a:lnTo>
                    <a:pt x="165887" y="55765"/>
                  </a:lnTo>
                  <a:lnTo>
                    <a:pt x="165887" y="0"/>
                  </a:lnTo>
                  <a:close/>
                </a:path>
                <a:path w="347980" h="170180">
                  <a:moveTo>
                    <a:pt x="347776" y="0"/>
                  </a:moveTo>
                  <a:lnTo>
                    <a:pt x="190627" y="0"/>
                  </a:lnTo>
                  <a:lnTo>
                    <a:pt x="190627" y="55765"/>
                  </a:lnTo>
                  <a:lnTo>
                    <a:pt x="240728" y="55765"/>
                  </a:lnTo>
                  <a:lnTo>
                    <a:pt x="240728" y="169811"/>
                  </a:lnTo>
                  <a:lnTo>
                    <a:pt x="297637" y="169811"/>
                  </a:lnTo>
                  <a:lnTo>
                    <a:pt x="297637" y="55765"/>
                  </a:lnTo>
                  <a:lnTo>
                    <a:pt x="347776" y="55765"/>
                  </a:lnTo>
                  <a:lnTo>
                    <a:pt x="347776" y="0"/>
                  </a:lnTo>
                  <a:close/>
                </a:path>
              </a:pathLst>
            </a:custGeom>
            <a:solidFill>
              <a:srgbClr val="000000"/>
            </a:solidFill>
          </p:spPr>
          <p:txBody>
            <a:bodyPr wrap="square" lIns="0" tIns="0" rIns="0" bIns="0" rtlCol="0"/>
            <a:lstStyle/>
            <a:p/>
          </p:txBody>
        </p:sp>
        <p:sp>
          <p:nvSpPr>
            <p:cNvPr id="7" name="object 7"/>
            <p:cNvSpPr/>
            <p:nvPr/>
          </p:nvSpPr>
          <p:spPr>
            <a:xfrm>
              <a:off x="17574739" y="713201"/>
              <a:ext cx="191670" cy="169542"/>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17794732" y="713205"/>
              <a:ext cx="137160" cy="170180"/>
            </a:xfrm>
            <a:custGeom>
              <a:avLst/>
              <a:gdLst/>
              <a:ahLst/>
              <a:cxnLst/>
              <a:rect l="l" t="t" r="r" b="b"/>
              <a:pathLst>
                <a:path w="137159" h="170180">
                  <a:moveTo>
                    <a:pt x="136969" y="114058"/>
                  </a:moveTo>
                  <a:lnTo>
                    <a:pt x="56921" y="114058"/>
                  </a:lnTo>
                  <a:lnTo>
                    <a:pt x="56921" y="0"/>
                  </a:lnTo>
                  <a:lnTo>
                    <a:pt x="0" y="0"/>
                  </a:lnTo>
                  <a:lnTo>
                    <a:pt x="0" y="114058"/>
                  </a:lnTo>
                  <a:lnTo>
                    <a:pt x="0" y="169811"/>
                  </a:lnTo>
                  <a:lnTo>
                    <a:pt x="136969" y="169811"/>
                  </a:lnTo>
                  <a:lnTo>
                    <a:pt x="136969" y="114058"/>
                  </a:lnTo>
                  <a:close/>
                </a:path>
              </a:pathLst>
            </a:custGeom>
            <a:solidFill>
              <a:srgbClr val="000000"/>
            </a:solidFill>
          </p:spPr>
          <p:txBody>
            <a:bodyPr wrap="square" lIns="0" tIns="0" rIns="0" bIns="0" rtlCol="0"/>
            <a:lstStyle/>
            <a:p/>
          </p:txBody>
        </p:sp>
      </p:grpSp>
      <p:grpSp>
        <p:nvGrpSpPr>
          <p:cNvPr id="9" name="object 9"/>
          <p:cNvGrpSpPr/>
          <p:nvPr/>
        </p:nvGrpSpPr>
        <p:grpSpPr>
          <a:xfrm>
            <a:off x="17118793" y="960284"/>
            <a:ext cx="894715" cy="1010285"/>
            <a:chOff x="17118793" y="960284"/>
            <a:chExt cx="894715" cy="1010285"/>
          </a:xfrm>
        </p:grpSpPr>
        <p:sp>
          <p:nvSpPr>
            <p:cNvPr id="10" name="object 10"/>
            <p:cNvSpPr/>
            <p:nvPr/>
          </p:nvSpPr>
          <p:spPr>
            <a:xfrm>
              <a:off x="17118793" y="960284"/>
              <a:ext cx="894715" cy="1010285"/>
            </a:xfrm>
            <a:custGeom>
              <a:avLst/>
              <a:gdLst/>
              <a:ahLst/>
              <a:cxnLst/>
              <a:rect l="l" t="t" r="r" b="b"/>
              <a:pathLst>
                <a:path w="894715" h="1010285">
                  <a:moveTo>
                    <a:pt x="446723" y="1010173"/>
                  </a:moveTo>
                  <a:lnTo>
                    <a:pt x="81405" y="909198"/>
                  </a:lnTo>
                  <a:lnTo>
                    <a:pt x="0" y="0"/>
                  </a:lnTo>
                  <a:lnTo>
                    <a:pt x="894551" y="0"/>
                  </a:lnTo>
                  <a:lnTo>
                    <a:pt x="813058" y="909058"/>
                  </a:lnTo>
                  <a:lnTo>
                    <a:pt x="446723" y="1010173"/>
                  </a:lnTo>
                  <a:close/>
                </a:path>
              </a:pathLst>
            </a:custGeom>
            <a:solidFill>
              <a:srgbClr val="E34D25"/>
            </a:solidFill>
          </p:spPr>
          <p:txBody>
            <a:bodyPr wrap="square" lIns="0" tIns="0" rIns="0" bIns="0" rtlCol="0"/>
            <a:lstStyle/>
            <a:p/>
          </p:txBody>
        </p:sp>
        <p:sp>
          <p:nvSpPr>
            <p:cNvPr id="11" name="object 11"/>
            <p:cNvSpPr/>
            <p:nvPr/>
          </p:nvSpPr>
          <p:spPr>
            <a:xfrm>
              <a:off x="17566078" y="1034622"/>
              <a:ext cx="365760" cy="859155"/>
            </a:xfrm>
            <a:custGeom>
              <a:avLst/>
              <a:gdLst/>
              <a:ahLst/>
              <a:cxnLst/>
              <a:rect l="l" t="t" r="r" b="b"/>
              <a:pathLst>
                <a:path w="365759" h="859155">
                  <a:moveTo>
                    <a:pt x="0" y="858546"/>
                  </a:moveTo>
                  <a:lnTo>
                    <a:pt x="0" y="0"/>
                  </a:lnTo>
                  <a:lnTo>
                    <a:pt x="365668" y="10"/>
                  </a:lnTo>
                  <a:lnTo>
                    <a:pt x="296027" y="776844"/>
                  </a:lnTo>
                  <a:lnTo>
                    <a:pt x="0" y="858546"/>
                  </a:lnTo>
                  <a:close/>
                </a:path>
              </a:pathLst>
            </a:custGeom>
            <a:solidFill>
              <a:srgbClr val="F16529"/>
            </a:solidFill>
          </p:spPr>
          <p:txBody>
            <a:bodyPr wrap="square" lIns="0" tIns="0" rIns="0" bIns="0" rtlCol="0"/>
            <a:lstStyle/>
            <a:p/>
          </p:txBody>
        </p:sp>
        <p:sp>
          <p:nvSpPr>
            <p:cNvPr id="12" name="object 12"/>
            <p:cNvSpPr/>
            <p:nvPr/>
          </p:nvSpPr>
          <p:spPr>
            <a:xfrm>
              <a:off x="17285259" y="1146118"/>
              <a:ext cx="281305" cy="337820"/>
            </a:xfrm>
            <a:custGeom>
              <a:avLst/>
              <a:gdLst/>
              <a:ahLst/>
              <a:cxnLst/>
              <a:rect l="l" t="t" r="r" b="b"/>
              <a:pathLst>
                <a:path w="281305" h="337819">
                  <a:moveTo>
                    <a:pt x="280819" y="337213"/>
                  </a:moveTo>
                  <a:lnTo>
                    <a:pt x="30205" y="337213"/>
                  </a:lnTo>
                  <a:lnTo>
                    <a:pt x="0" y="0"/>
                  </a:lnTo>
                  <a:lnTo>
                    <a:pt x="280819" y="0"/>
                  </a:lnTo>
                  <a:lnTo>
                    <a:pt x="280819" y="111519"/>
                  </a:lnTo>
                  <a:lnTo>
                    <a:pt x="122390" y="111519"/>
                  </a:lnTo>
                  <a:lnTo>
                    <a:pt x="132626" y="225728"/>
                  </a:lnTo>
                  <a:lnTo>
                    <a:pt x="280819" y="225728"/>
                  </a:lnTo>
                  <a:lnTo>
                    <a:pt x="280819" y="337213"/>
                  </a:lnTo>
                  <a:close/>
                </a:path>
              </a:pathLst>
            </a:custGeom>
            <a:solidFill>
              <a:srgbClr val="EBEBEB"/>
            </a:solidFill>
          </p:spPr>
          <p:txBody>
            <a:bodyPr wrap="square" lIns="0" tIns="0" rIns="0" bIns="0" rtlCol="0"/>
            <a:lstStyle/>
            <a:p/>
          </p:txBody>
        </p:sp>
        <p:sp>
          <p:nvSpPr>
            <p:cNvPr id="13" name="object 13"/>
            <p:cNvSpPr/>
            <p:nvPr/>
          </p:nvSpPr>
          <p:spPr>
            <a:xfrm>
              <a:off x="17320469" y="1539091"/>
              <a:ext cx="245609" cy="238507"/>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17565689" y="1146123"/>
              <a:ext cx="280670" cy="631825"/>
            </a:xfrm>
            <a:custGeom>
              <a:avLst/>
              <a:gdLst/>
              <a:ahLst/>
              <a:cxnLst/>
              <a:rect l="l" t="t" r="r" b="b"/>
              <a:pathLst>
                <a:path w="280669" h="631825">
                  <a:moveTo>
                    <a:pt x="260324" y="225729"/>
                  </a:moveTo>
                  <a:lnTo>
                    <a:pt x="0" y="225729"/>
                  </a:lnTo>
                  <a:lnTo>
                    <a:pt x="0" y="337210"/>
                  </a:lnTo>
                  <a:lnTo>
                    <a:pt x="137909" y="337210"/>
                  </a:lnTo>
                  <a:lnTo>
                    <a:pt x="124904" y="481838"/>
                  </a:lnTo>
                  <a:lnTo>
                    <a:pt x="0" y="515416"/>
                  </a:lnTo>
                  <a:lnTo>
                    <a:pt x="0" y="631405"/>
                  </a:lnTo>
                  <a:lnTo>
                    <a:pt x="229577" y="568071"/>
                  </a:lnTo>
                  <a:lnTo>
                    <a:pt x="257594" y="255651"/>
                  </a:lnTo>
                  <a:lnTo>
                    <a:pt x="260324" y="225729"/>
                  </a:lnTo>
                  <a:close/>
                </a:path>
                <a:path w="280669" h="631825">
                  <a:moveTo>
                    <a:pt x="280530" y="0"/>
                  </a:moveTo>
                  <a:lnTo>
                    <a:pt x="0" y="0"/>
                  </a:lnTo>
                  <a:lnTo>
                    <a:pt x="0" y="111518"/>
                  </a:lnTo>
                  <a:lnTo>
                    <a:pt x="270497" y="111518"/>
                  </a:lnTo>
                  <a:lnTo>
                    <a:pt x="280530" y="0"/>
                  </a:lnTo>
                  <a:close/>
                </a:path>
              </a:pathLst>
            </a:custGeom>
            <a:solidFill>
              <a:srgbClr val="FFFFFF"/>
            </a:solidFill>
          </p:spPr>
          <p:txBody>
            <a:bodyPr wrap="square" lIns="0" tIns="0" rIns="0" bIns="0" rtlCol="0"/>
            <a:lstStyle/>
            <a:p/>
          </p:txBody>
        </p:sp>
      </p:grpSp>
      <p:sp>
        <p:nvSpPr>
          <p:cNvPr id="15" name="object 15"/>
          <p:cNvSpPr/>
          <p:nvPr/>
        </p:nvSpPr>
        <p:spPr>
          <a:xfrm>
            <a:off x="17403052" y="2097950"/>
            <a:ext cx="314325" cy="118745"/>
          </a:xfrm>
          <a:custGeom>
            <a:avLst/>
            <a:gdLst/>
            <a:ahLst/>
            <a:cxnLst/>
            <a:rect l="l" t="t" r="r" b="b"/>
            <a:pathLst>
              <a:path w="314325" h="118744">
                <a:moveTo>
                  <a:pt x="92341" y="0"/>
                </a:moveTo>
                <a:lnTo>
                  <a:pt x="0" y="0"/>
                </a:lnTo>
                <a:lnTo>
                  <a:pt x="0" y="39535"/>
                </a:lnTo>
                <a:lnTo>
                  <a:pt x="0" y="77787"/>
                </a:lnTo>
                <a:lnTo>
                  <a:pt x="0" y="117322"/>
                </a:lnTo>
                <a:lnTo>
                  <a:pt x="92341" y="117322"/>
                </a:lnTo>
                <a:lnTo>
                  <a:pt x="92341" y="77787"/>
                </a:lnTo>
                <a:lnTo>
                  <a:pt x="38608" y="77787"/>
                </a:lnTo>
                <a:lnTo>
                  <a:pt x="38608" y="39535"/>
                </a:lnTo>
                <a:lnTo>
                  <a:pt x="92341" y="39535"/>
                </a:lnTo>
                <a:lnTo>
                  <a:pt x="92341" y="0"/>
                </a:lnTo>
                <a:close/>
              </a:path>
              <a:path w="314325" h="118744">
                <a:moveTo>
                  <a:pt x="203149" y="0"/>
                </a:moveTo>
                <a:lnTo>
                  <a:pt x="110807" y="0"/>
                </a:lnTo>
                <a:lnTo>
                  <a:pt x="110807" y="34429"/>
                </a:lnTo>
                <a:lnTo>
                  <a:pt x="110807" y="40805"/>
                </a:lnTo>
                <a:lnTo>
                  <a:pt x="110807" y="76517"/>
                </a:lnTo>
                <a:lnTo>
                  <a:pt x="164541" y="76517"/>
                </a:lnTo>
                <a:lnTo>
                  <a:pt x="164541" y="82892"/>
                </a:lnTo>
                <a:lnTo>
                  <a:pt x="110807" y="82892"/>
                </a:lnTo>
                <a:lnTo>
                  <a:pt x="110807" y="118605"/>
                </a:lnTo>
                <a:lnTo>
                  <a:pt x="203149" y="118605"/>
                </a:lnTo>
                <a:lnTo>
                  <a:pt x="203149" y="82892"/>
                </a:lnTo>
                <a:lnTo>
                  <a:pt x="203149" y="76517"/>
                </a:lnTo>
                <a:lnTo>
                  <a:pt x="203149" y="40805"/>
                </a:lnTo>
                <a:lnTo>
                  <a:pt x="149428" y="40805"/>
                </a:lnTo>
                <a:lnTo>
                  <a:pt x="149428" y="34429"/>
                </a:lnTo>
                <a:lnTo>
                  <a:pt x="203149" y="34429"/>
                </a:lnTo>
                <a:lnTo>
                  <a:pt x="203149" y="0"/>
                </a:lnTo>
                <a:close/>
              </a:path>
              <a:path w="314325" h="118744">
                <a:moveTo>
                  <a:pt x="313956" y="0"/>
                </a:moveTo>
                <a:lnTo>
                  <a:pt x="221615" y="0"/>
                </a:lnTo>
                <a:lnTo>
                  <a:pt x="221615" y="34429"/>
                </a:lnTo>
                <a:lnTo>
                  <a:pt x="221615" y="40805"/>
                </a:lnTo>
                <a:lnTo>
                  <a:pt x="221615" y="76517"/>
                </a:lnTo>
                <a:lnTo>
                  <a:pt x="275336" y="76517"/>
                </a:lnTo>
                <a:lnTo>
                  <a:pt x="275336" y="82892"/>
                </a:lnTo>
                <a:lnTo>
                  <a:pt x="221615" y="82892"/>
                </a:lnTo>
                <a:lnTo>
                  <a:pt x="221615" y="118605"/>
                </a:lnTo>
                <a:lnTo>
                  <a:pt x="313956" y="118605"/>
                </a:lnTo>
                <a:lnTo>
                  <a:pt x="313956" y="82892"/>
                </a:lnTo>
                <a:lnTo>
                  <a:pt x="313956" y="76517"/>
                </a:lnTo>
                <a:lnTo>
                  <a:pt x="313956" y="40805"/>
                </a:lnTo>
                <a:lnTo>
                  <a:pt x="260223" y="40805"/>
                </a:lnTo>
                <a:lnTo>
                  <a:pt x="260223" y="34429"/>
                </a:lnTo>
                <a:lnTo>
                  <a:pt x="313956" y="34429"/>
                </a:lnTo>
                <a:lnTo>
                  <a:pt x="313956" y="0"/>
                </a:lnTo>
                <a:close/>
              </a:path>
            </a:pathLst>
          </a:custGeom>
          <a:solidFill>
            <a:srgbClr val="000000"/>
          </a:solidFill>
        </p:spPr>
        <p:txBody>
          <a:bodyPr wrap="square" lIns="0" tIns="0" rIns="0" bIns="0" rtlCol="0"/>
          <a:lstStyle/>
          <a:p/>
        </p:txBody>
      </p:sp>
      <p:grpSp>
        <p:nvGrpSpPr>
          <p:cNvPr id="16" name="object 16"/>
          <p:cNvGrpSpPr/>
          <p:nvPr/>
        </p:nvGrpSpPr>
        <p:grpSpPr>
          <a:xfrm>
            <a:off x="17259721" y="2268283"/>
            <a:ext cx="609600" cy="696595"/>
            <a:chOff x="17259721" y="2268283"/>
            <a:chExt cx="609600" cy="696595"/>
          </a:xfrm>
        </p:grpSpPr>
        <p:sp>
          <p:nvSpPr>
            <p:cNvPr id="17" name="object 17"/>
            <p:cNvSpPr/>
            <p:nvPr/>
          </p:nvSpPr>
          <p:spPr>
            <a:xfrm>
              <a:off x="17259721" y="2268283"/>
              <a:ext cx="609600" cy="696595"/>
            </a:xfrm>
            <a:custGeom>
              <a:avLst/>
              <a:gdLst/>
              <a:ahLst/>
              <a:cxnLst/>
              <a:rect l="l" t="t" r="r" b="b"/>
              <a:pathLst>
                <a:path w="609600" h="696594">
                  <a:moveTo>
                    <a:pt x="304128" y="696414"/>
                  </a:moveTo>
                  <a:lnTo>
                    <a:pt x="55420" y="626802"/>
                  </a:lnTo>
                  <a:lnTo>
                    <a:pt x="0" y="9"/>
                  </a:lnTo>
                  <a:lnTo>
                    <a:pt x="608996" y="0"/>
                  </a:lnTo>
                  <a:lnTo>
                    <a:pt x="553539" y="626696"/>
                  </a:lnTo>
                  <a:lnTo>
                    <a:pt x="304128" y="696414"/>
                  </a:lnTo>
                  <a:close/>
                </a:path>
              </a:pathLst>
            </a:custGeom>
            <a:solidFill>
              <a:srgbClr val="254DE3"/>
            </a:solidFill>
          </p:spPr>
          <p:txBody>
            <a:bodyPr wrap="square" lIns="0" tIns="0" rIns="0" bIns="0" rtlCol="0"/>
            <a:lstStyle/>
            <a:p/>
          </p:txBody>
        </p:sp>
        <p:sp>
          <p:nvSpPr>
            <p:cNvPr id="18" name="object 18"/>
            <p:cNvSpPr/>
            <p:nvPr/>
          </p:nvSpPr>
          <p:spPr>
            <a:xfrm>
              <a:off x="17564231" y="2319532"/>
              <a:ext cx="249554" cy="592455"/>
            </a:xfrm>
            <a:custGeom>
              <a:avLst/>
              <a:gdLst/>
              <a:ahLst/>
              <a:cxnLst/>
              <a:rect l="l" t="t" r="r" b="b"/>
              <a:pathLst>
                <a:path w="249555" h="592455">
                  <a:moveTo>
                    <a:pt x="0" y="591866"/>
                  </a:moveTo>
                  <a:lnTo>
                    <a:pt x="0" y="0"/>
                  </a:lnTo>
                  <a:lnTo>
                    <a:pt x="248946" y="7"/>
                  </a:lnTo>
                  <a:lnTo>
                    <a:pt x="201534" y="535549"/>
                  </a:lnTo>
                  <a:lnTo>
                    <a:pt x="0" y="591866"/>
                  </a:lnTo>
                  <a:close/>
                </a:path>
              </a:pathLst>
            </a:custGeom>
            <a:solidFill>
              <a:srgbClr val="2965F1"/>
            </a:solidFill>
          </p:spPr>
          <p:txBody>
            <a:bodyPr wrap="square" lIns="0" tIns="0" rIns="0" bIns="0" rtlCol="0"/>
            <a:lstStyle/>
            <a:p/>
          </p:txBody>
        </p:sp>
        <p:sp>
          <p:nvSpPr>
            <p:cNvPr id="19" name="object 19"/>
            <p:cNvSpPr/>
            <p:nvPr/>
          </p:nvSpPr>
          <p:spPr>
            <a:xfrm>
              <a:off x="17373041" y="2396400"/>
              <a:ext cx="191770" cy="233045"/>
            </a:xfrm>
            <a:custGeom>
              <a:avLst/>
              <a:gdLst/>
              <a:ahLst/>
              <a:cxnLst/>
              <a:rect l="l" t="t" r="r" b="b"/>
              <a:pathLst>
                <a:path w="191769" h="233044">
                  <a:moveTo>
                    <a:pt x="191185" y="155613"/>
                  </a:moveTo>
                  <a:lnTo>
                    <a:pt x="13741" y="155613"/>
                  </a:lnTo>
                  <a:lnTo>
                    <a:pt x="20574" y="232473"/>
                  </a:lnTo>
                  <a:lnTo>
                    <a:pt x="191185" y="232473"/>
                  </a:lnTo>
                  <a:lnTo>
                    <a:pt x="191185" y="155613"/>
                  </a:lnTo>
                  <a:close/>
                </a:path>
                <a:path w="191769" h="233044">
                  <a:moveTo>
                    <a:pt x="191185" y="0"/>
                  </a:moveTo>
                  <a:lnTo>
                    <a:pt x="0" y="0"/>
                  </a:lnTo>
                  <a:lnTo>
                    <a:pt x="6934" y="76885"/>
                  </a:lnTo>
                  <a:lnTo>
                    <a:pt x="191185" y="76885"/>
                  </a:lnTo>
                  <a:lnTo>
                    <a:pt x="191185" y="0"/>
                  </a:lnTo>
                  <a:close/>
                </a:path>
              </a:pathLst>
            </a:custGeom>
            <a:solidFill>
              <a:srgbClr val="EBEBEB"/>
            </a:solidFill>
          </p:spPr>
          <p:txBody>
            <a:bodyPr wrap="square" lIns="0" tIns="0" rIns="0" bIns="0" rtlCol="0"/>
            <a:lstStyle/>
            <a:p/>
          </p:txBody>
        </p:sp>
        <p:sp>
          <p:nvSpPr>
            <p:cNvPr id="20" name="object 20"/>
            <p:cNvSpPr/>
            <p:nvPr/>
          </p:nvSpPr>
          <p:spPr>
            <a:xfrm>
              <a:off x="17397021" y="2667308"/>
              <a:ext cx="167210" cy="164424"/>
            </a:xfrm>
            <a:prstGeom prst="rect">
              <a:avLst/>
            </a:prstGeom>
            <a:blipFill>
              <a:blip r:embed="rId4" cstate="print"/>
              <a:stretch>
                <a:fillRect/>
              </a:stretch>
            </a:blipFill>
          </p:spPr>
          <p:txBody>
            <a:bodyPr wrap="square" lIns="0" tIns="0" rIns="0" bIns="0" rtlCol="0"/>
            <a:lstStyle/>
            <a:p/>
          </p:txBody>
        </p:sp>
        <p:sp>
          <p:nvSpPr>
            <p:cNvPr id="21" name="object 21"/>
            <p:cNvSpPr/>
            <p:nvPr/>
          </p:nvSpPr>
          <p:spPr>
            <a:xfrm>
              <a:off x="17563969" y="2396396"/>
              <a:ext cx="191135" cy="435609"/>
            </a:xfrm>
            <a:custGeom>
              <a:avLst/>
              <a:gdLst/>
              <a:ahLst/>
              <a:cxnLst/>
              <a:rect l="l" t="t" r="r" b="b"/>
              <a:pathLst>
                <a:path w="191134" h="435610">
                  <a:moveTo>
                    <a:pt x="0" y="435288"/>
                  </a:moveTo>
                  <a:lnTo>
                    <a:pt x="0" y="355327"/>
                  </a:lnTo>
                  <a:lnTo>
                    <a:pt x="85035" y="332171"/>
                  </a:lnTo>
                  <a:lnTo>
                    <a:pt x="93891" y="232471"/>
                  </a:lnTo>
                  <a:lnTo>
                    <a:pt x="0" y="232471"/>
                  </a:lnTo>
                  <a:lnTo>
                    <a:pt x="0" y="155615"/>
                  </a:lnTo>
                  <a:lnTo>
                    <a:pt x="100504" y="155615"/>
                  </a:lnTo>
                  <a:lnTo>
                    <a:pt x="107427" y="76880"/>
                  </a:lnTo>
                  <a:lnTo>
                    <a:pt x="0" y="76880"/>
                  </a:lnTo>
                  <a:lnTo>
                    <a:pt x="0" y="0"/>
                  </a:lnTo>
                  <a:lnTo>
                    <a:pt x="190982" y="0"/>
                  </a:lnTo>
                  <a:lnTo>
                    <a:pt x="177232" y="155615"/>
                  </a:lnTo>
                  <a:lnTo>
                    <a:pt x="175369" y="176243"/>
                  </a:lnTo>
                  <a:lnTo>
                    <a:pt x="156295" y="391625"/>
                  </a:lnTo>
                  <a:lnTo>
                    <a:pt x="0" y="435288"/>
                  </a:lnTo>
                  <a:close/>
                </a:path>
              </a:pathLst>
            </a:custGeom>
            <a:solidFill>
              <a:srgbClr val="FFFFFF"/>
            </a:solidFill>
          </p:spPr>
          <p:txBody>
            <a:bodyPr wrap="square" lIns="0" tIns="0" rIns="0" bIns="0" rtlCol="0"/>
            <a:lstStyle/>
            <a:p/>
          </p:txBody>
        </p:sp>
      </p:grpSp>
      <p:sp>
        <p:nvSpPr>
          <p:cNvPr id="22" name="object 22"/>
          <p:cNvSpPr/>
          <p:nvPr/>
        </p:nvSpPr>
        <p:spPr>
          <a:xfrm>
            <a:off x="17259300" y="3234567"/>
            <a:ext cx="619124" cy="876299"/>
          </a:xfrm>
          <a:prstGeom prst="rect">
            <a:avLst/>
          </a:prstGeom>
          <a:blipFill>
            <a:blip r:embed="rId5" cstate="print"/>
            <a:stretch>
              <a:fillRect/>
            </a:stretch>
          </a:blipFill>
        </p:spPr>
        <p:txBody>
          <a:bodyPr wrap="square" lIns="0" tIns="0" rIns="0" bIns="0" rtlCol="0"/>
          <a:lstStyle/>
          <a:p/>
        </p:txBody>
      </p:sp>
      <p:sp>
        <p:nvSpPr>
          <p:cNvPr id="23" name="object 23"/>
          <p:cNvSpPr/>
          <p:nvPr/>
        </p:nvSpPr>
        <p:spPr>
          <a:xfrm>
            <a:off x="849639" y="8766809"/>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24" name="object 24"/>
          <p:cNvSpPr/>
          <p:nvPr/>
        </p:nvSpPr>
        <p:spPr>
          <a:xfrm>
            <a:off x="849639" y="8972610"/>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25" name="object 25"/>
          <p:cNvSpPr/>
          <p:nvPr/>
        </p:nvSpPr>
        <p:spPr>
          <a:xfrm>
            <a:off x="849639" y="9178442"/>
            <a:ext cx="493395" cy="79375"/>
          </a:xfrm>
          <a:custGeom>
            <a:avLst/>
            <a:gdLst/>
            <a:ahLst/>
            <a:cxnLst/>
            <a:rect l="l" t="t" r="r" b="b"/>
            <a:pathLst>
              <a:path w="493394" h="79375">
                <a:moveTo>
                  <a:pt x="493292" y="78929"/>
                </a:moveTo>
                <a:lnTo>
                  <a:pt x="0" y="78929"/>
                </a:lnTo>
                <a:lnTo>
                  <a:pt x="0" y="0"/>
                </a:lnTo>
                <a:lnTo>
                  <a:pt x="493292" y="0"/>
                </a:lnTo>
                <a:lnTo>
                  <a:pt x="493292" y="78929"/>
                </a:lnTo>
                <a:close/>
              </a:path>
            </a:pathLst>
          </a:custGeom>
          <a:solidFill>
            <a:srgbClr val="FFFFFF"/>
          </a:solidFill>
        </p:spPr>
        <p:txBody>
          <a:bodyPr wrap="square" lIns="0" tIns="0" rIns="0" bIns="0" rtlCol="0"/>
          <a:lstStyle/>
          <a:p/>
        </p:txBody>
      </p:sp>
      <p:sp>
        <p:nvSpPr>
          <p:cNvPr id="26" name="Slide Number Placeholder 25"/>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618355" y="577850"/>
            <a:ext cx="8404225" cy="1536065"/>
          </a:xfrm>
          <a:prstGeom prst="rect">
            <a:avLst/>
          </a:prstGeom>
        </p:spPr>
        <p:txBody>
          <a:bodyPr vert="horz" wrap="square" lIns="0" tIns="12700" rIns="0" bIns="0" rtlCol="0">
            <a:spAutoFit/>
          </a:bodyPr>
          <a:lstStyle/>
          <a:p>
            <a:pPr marL="12700" algn="just">
              <a:lnSpc>
                <a:spcPct val="100000"/>
              </a:lnSpc>
              <a:spcBef>
                <a:spcPts val="100"/>
              </a:spcBef>
            </a:pPr>
            <a:r>
              <a:rPr spc="-1235" dirty="0"/>
              <a:t>HTML</a:t>
            </a:r>
            <a:r>
              <a:rPr spc="-265" dirty="0"/>
              <a:t> </a:t>
            </a:r>
            <a:r>
              <a:rPr lang="en-IN" spc="-265" dirty="0"/>
              <a:t> </a:t>
            </a:r>
            <a:r>
              <a:rPr spc="-730" dirty="0"/>
              <a:t>TAGS</a:t>
            </a:r>
            <a:endParaRPr spc="-730" dirty="0"/>
          </a:p>
        </p:txBody>
      </p:sp>
      <p:sp>
        <p:nvSpPr>
          <p:cNvPr id="4" name="object 4"/>
          <p:cNvSpPr/>
          <p:nvPr/>
        </p:nvSpPr>
        <p:spPr>
          <a:xfrm>
            <a:off x="723479" y="2157191"/>
            <a:ext cx="16230600" cy="133350"/>
          </a:xfrm>
          <a:custGeom>
            <a:avLst/>
            <a:gdLst/>
            <a:ahLst/>
            <a:cxnLst/>
            <a:rect l="l" t="t" r="r" b="b"/>
            <a:pathLst>
              <a:path w="16230600" h="133350">
                <a:moveTo>
                  <a:pt x="16230600" y="133350"/>
                </a:moveTo>
                <a:lnTo>
                  <a:pt x="0" y="133350"/>
                </a:lnTo>
                <a:lnTo>
                  <a:pt x="0" y="0"/>
                </a:lnTo>
                <a:lnTo>
                  <a:pt x="16230600" y="0"/>
                </a:lnTo>
                <a:lnTo>
                  <a:pt x="16230600" y="133350"/>
                </a:lnTo>
                <a:close/>
              </a:path>
            </a:pathLst>
          </a:custGeom>
          <a:solidFill>
            <a:srgbClr val="A76D3A"/>
          </a:solidFill>
        </p:spPr>
        <p:txBody>
          <a:bodyPr wrap="square" lIns="0" tIns="0" rIns="0" bIns="0" rtlCol="0"/>
          <a:lstStyle/>
          <a:p/>
        </p:txBody>
      </p:sp>
      <p:grpSp>
        <p:nvGrpSpPr>
          <p:cNvPr id="5" name="object 5"/>
          <p:cNvGrpSpPr/>
          <p:nvPr/>
        </p:nvGrpSpPr>
        <p:grpSpPr>
          <a:xfrm>
            <a:off x="17118793" y="960284"/>
            <a:ext cx="894715" cy="1010285"/>
            <a:chOff x="17118793" y="960284"/>
            <a:chExt cx="894715" cy="1010285"/>
          </a:xfrm>
        </p:grpSpPr>
        <p:sp>
          <p:nvSpPr>
            <p:cNvPr id="6" name="object 6"/>
            <p:cNvSpPr/>
            <p:nvPr/>
          </p:nvSpPr>
          <p:spPr>
            <a:xfrm>
              <a:off x="17118793" y="960284"/>
              <a:ext cx="894715" cy="1010285"/>
            </a:xfrm>
            <a:custGeom>
              <a:avLst/>
              <a:gdLst/>
              <a:ahLst/>
              <a:cxnLst/>
              <a:rect l="l" t="t" r="r" b="b"/>
              <a:pathLst>
                <a:path w="894715" h="1010285">
                  <a:moveTo>
                    <a:pt x="446723" y="1010173"/>
                  </a:moveTo>
                  <a:lnTo>
                    <a:pt x="81405" y="909198"/>
                  </a:lnTo>
                  <a:lnTo>
                    <a:pt x="0" y="0"/>
                  </a:lnTo>
                  <a:lnTo>
                    <a:pt x="894551" y="0"/>
                  </a:lnTo>
                  <a:lnTo>
                    <a:pt x="813058" y="909058"/>
                  </a:lnTo>
                  <a:lnTo>
                    <a:pt x="446723" y="1010173"/>
                  </a:lnTo>
                  <a:close/>
                </a:path>
              </a:pathLst>
            </a:custGeom>
            <a:solidFill>
              <a:srgbClr val="E34D25"/>
            </a:solidFill>
          </p:spPr>
          <p:txBody>
            <a:bodyPr wrap="square" lIns="0" tIns="0" rIns="0" bIns="0" rtlCol="0"/>
            <a:lstStyle/>
            <a:p/>
          </p:txBody>
        </p:sp>
        <p:sp>
          <p:nvSpPr>
            <p:cNvPr id="7" name="object 7"/>
            <p:cNvSpPr/>
            <p:nvPr/>
          </p:nvSpPr>
          <p:spPr>
            <a:xfrm>
              <a:off x="17566078" y="1034622"/>
              <a:ext cx="365760" cy="859155"/>
            </a:xfrm>
            <a:custGeom>
              <a:avLst/>
              <a:gdLst/>
              <a:ahLst/>
              <a:cxnLst/>
              <a:rect l="l" t="t" r="r" b="b"/>
              <a:pathLst>
                <a:path w="365759" h="859155">
                  <a:moveTo>
                    <a:pt x="0" y="858546"/>
                  </a:moveTo>
                  <a:lnTo>
                    <a:pt x="0" y="0"/>
                  </a:lnTo>
                  <a:lnTo>
                    <a:pt x="365668" y="10"/>
                  </a:lnTo>
                  <a:lnTo>
                    <a:pt x="296027" y="776844"/>
                  </a:lnTo>
                  <a:lnTo>
                    <a:pt x="0" y="858546"/>
                  </a:lnTo>
                  <a:close/>
                </a:path>
              </a:pathLst>
            </a:custGeom>
            <a:solidFill>
              <a:srgbClr val="F16529"/>
            </a:solidFill>
          </p:spPr>
          <p:txBody>
            <a:bodyPr wrap="square" lIns="0" tIns="0" rIns="0" bIns="0" rtlCol="0"/>
            <a:lstStyle/>
            <a:p/>
          </p:txBody>
        </p:sp>
        <p:sp>
          <p:nvSpPr>
            <p:cNvPr id="8" name="object 8"/>
            <p:cNvSpPr/>
            <p:nvPr/>
          </p:nvSpPr>
          <p:spPr>
            <a:xfrm>
              <a:off x="17285259" y="1146118"/>
              <a:ext cx="281305" cy="337820"/>
            </a:xfrm>
            <a:custGeom>
              <a:avLst/>
              <a:gdLst/>
              <a:ahLst/>
              <a:cxnLst/>
              <a:rect l="l" t="t" r="r" b="b"/>
              <a:pathLst>
                <a:path w="281305" h="337819">
                  <a:moveTo>
                    <a:pt x="280819" y="337213"/>
                  </a:moveTo>
                  <a:lnTo>
                    <a:pt x="30205" y="337213"/>
                  </a:lnTo>
                  <a:lnTo>
                    <a:pt x="0" y="0"/>
                  </a:lnTo>
                  <a:lnTo>
                    <a:pt x="280819" y="0"/>
                  </a:lnTo>
                  <a:lnTo>
                    <a:pt x="280819" y="111519"/>
                  </a:lnTo>
                  <a:lnTo>
                    <a:pt x="122390" y="111519"/>
                  </a:lnTo>
                  <a:lnTo>
                    <a:pt x="132626" y="225728"/>
                  </a:lnTo>
                  <a:lnTo>
                    <a:pt x="280819" y="225728"/>
                  </a:lnTo>
                  <a:lnTo>
                    <a:pt x="280819" y="337213"/>
                  </a:lnTo>
                  <a:close/>
                </a:path>
              </a:pathLst>
            </a:custGeom>
            <a:solidFill>
              <a:srgbClr val="EBEBEB"/>
            </a:solidFill>
          </p:spPr>
          <p:txBody>
            <a:bodyPr wrap="square" lIns="0" tIns="0" rIns="0" bIns="0" rtlCol="0"/>
            <a:lstStyle/>
            <a:p/>
          </p:txBody>
        </p:sp>
        <p:sp>
          <p:nvSpPr>
            <p:cNvPr id="9" name="object 9"/>
            <p:cNvSpPr/>
            <p:nvPr/>
          </p:nvSpPr>
          <p:spPr>
            <a:xfrm>
              <a:off x="17320469" y="1539091"/>
              <a:ext cx="245609" cy="238507"/>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17565689" y="1146123"/>
              <a:ext cx="280670" cy="631825"/>
            </a:xfrm>
            <a:custGeom>
              <a:avLst/>
              <a:gdLst/>
              <a:ahLst/>
              <a:cxnLst/>
              <a:rect l="l" t="t" r="r" b="b"/>
              <a:pathLst>
                <a:path w="280669" h="631825">
                  <a:moveTo>
                    <a:pt x="260324" y="225729"/>
                  </a:moveTo>
                  <a:lnTo>
                    <a:pt x="0" y="225729"/>
                  </a:lnTo>
                  <a:lnTo>
                    <a:pt x="0" y="337210"/>
                  </a:lnTo>
                  <a:lnTo>
                    <a:pt x="137909" y="337210"/>
                  </a:lnTo>
                  <a:lnTo>
                    <a:pt x="124904" y="481838"/>
                  </a:lnTo>
                  <a:lnTo>
                    <a:pt x="0" y="515416"/>
                  </a:lnTo>
                  <a:lnTo>
                    <a:pt x="0" y="631405"/>
                  </a:lnTo>
                  <a:lnTo>
                    <a:pt x="229577" y="568071"/>
                  </a:lnTo>
                  <a:lnTo>
                    <a:pt x="257594" y="255651"/>
                  </a:lnTo>
                  <a:lnTo>
                    <a:pt x="260324" y="225729"/>
                  </a:lnTo>
                  <a:close/>
                </a:path>
                <a:path w="280669" h="631825">
                  <a:moveTo>
                    <a:pt x="280530" y="0"/>
                  </a:moveTo>
                  <a:lnTo>
                    <a:pt x="0" y="0"/>
                  </a:lnTo>
                  <a:lnTo>
                    <a:pt x="0" y="111518"/>
                  </a:lnTo>
                  <a:lnTo>
                    <a:pt x="270497" y="111518"/>
                  </a:lnTo>
                  <a:lnTo>
                    <a:pt x="280530" y="0"/>
                  </a:lnTo>
                  <a:close/>
                </a:path>
              </a:pathLst>
            </a:custGeom>
            <a:solidFill>
              <a:srgbClr val="FFFFFF"/>
            </a:solidFill>
          </p:spPr>
          <p:txBody>
            <a:bodyPr wrap="square" lIns="0" tIns="0" rIns="0" bIns="0" rtlCol="0"/>
            <a:lstStyle/>
            <a:p/>
          </p:txBody>
        </p:sp>
      </p:grpSp>
      <p:grpSp>
        <p:nvGrpSpPr>
          <p:cNvPr id="11" name="object 11"/>
          <p:cNvGrpSpPr/>
          <p:nvPr/>
        </p:nvGrpSpPr>
        <p:grpSpPr>
          <a:xfrm>
            <a:off x="17202025" y="713201"/>
            <a:ext cx="730250" cy="170180"/>
            <a:chOff x="17202025" y="713201"/>
            <a:chExt cx="730250" cy="170180"/>
          </a:xfrm>
        </p:grpSpPr>
        <p:sp>
          <p:nvSpPr>
            <p:cNvPr id="12" name="object 12"/>
            <p:cNvSpPr/>
            <p:nvPr/>
          </p:nvSpPr>
          <p:spPr>
            <a:xfrm>
              <a:off x="17202023" y="713205"/>
              <a:ext cx="347980" cy="170180"/>
            </a:xfrm>
            <a:custGeom>
              <a:avLst/>
              <a:gdLst/>
              <a:ahLst/>
              <a:cxnLst/>
              <a:rect l="l" t="t" r="r" b="b"/>
              <a:pathLst>
                <a:path w="347980" h="170180">
                  <a:moveTo>
                    <a:pt x="165887" y="0"/>
                  </a:moveTo>
                  <a:lnTo>
                    <a:pt x="108966" y="0"/>
                  </a:lnTo>
                  <a:lnTo>
                    <a:pt x="108966" y="55765"/>
                  </a:lnTo>
                  <a:lnTo>
                    <a:pt x="56908" y="55765"/>
                  </a:lnTo>
                  <a:lnTo>
                    <a:pt x="56908" y="0"/>
                  </a:lnTo>
                  <a:lnTo>
                    <a:pt x="0" y="0"/>
                  </a:lnTo>
                  <a:lnTo>
                    <a:pt x="0" y="55765"/>
                  </a:lnTo>
                  <a:lnTo>
                    <a:pt x="0" y="112788"/>
                  </a:lnTo>
                  <a:lnTo>
                    <a:pt x="0" y="169811"/>
                  </a:lnTo>
                  <a:lnTo>
                    <a:pt x="56908" y="169811"/>
                  </a:lnTo>
                  <a:lnTo>
                    <a:pt x="56908" y="112788"/>
                  </a:lnTo>
                  <a:lnTo>
                    <a:pt x="108966" y="112788"/>
                  </a:lnTo>
                  <a:lnTo>
                    <a:pt x="108966" y="169811"/>
                  </a:lnTo>
                  <a:lnTo>
                    <a:pt x="165887" y="169811"/>
                  </a:lnTo>
                  <a:lnTo>
                    <a:pt x="165887" y="112788"/>
                  </a:lnTo>
                  <a:lnTo>
                    <a:pt x="165887" y="55765"/>
                  </a:lnTo>
                  <a:lnTo>
                    <a:pt x="165887" y="0"/>
                  </a:lnTo>
                  <a:close/>
                </a:path>
                <a:path w="347980" h="170180">
                  <a:moveTo>
                    <a:pt x="347776" y="0"/>
                  </a:moveTo>
                  <a:lnTo>
                    <a:pt x="190627" y="0"/>
                  </a:lnTo>
                  <a:lnTo>
                    <a:pt x="190627" y="55765"/>
                  </a:lnTo>
                  <a:lnTo>
                    <a:pt x="240728" y="55765"/>
                  </a:lnTo>
                  <a:lnTo>
                    <a:pt x="240728" y="169811"/>
                  </a:lnTo>
                  <a:lnTo>
                    <a:pt x="297637" y="169811"/>
                  </a:lnTo>
                  <a:lnTo>
                    <a:pt x="297637" y="55765"/>
                  </a:lnTo>
                  <a:lnTo>
                    <a:pt x="347776" y="55765"/>
                  </a:lnTo>
                  <a:lnTo>
                    <a:pt x="347776" y="0"/>
                  </a:lnTo>
                  <a:close/>
                </a:path>
              </a:pathLst>
            </a:custGeom>
            <a:solidFill>
              <a:srgbClr val="000000"/>
            </a:solidFill>
          </p:spPr>
          <p:txBody>
            <a:bodyPr wrap="square" lIns="0" tIns="0" rIns="0" bIns="0" rtlCol="0"/>
            <a:lstStyle/>
            <a:p/>
          </p:txBody>
        </p:sp>
        <p:sp>
          <p:nvSpPr>
            <p:cNvPr id="13" name="object 13"/>
            <p:cNvSpPr/>
            <p:nvPr/>
          </p:nvSpPr>
          <p:spPr>
            <a:xfrm>
              <a:off x="17574739" y="713201"/>
              <a:ext cx="191670" cy="169542"/>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17794732" y="713205"/>
              <a:ext cx="137160" cy="170180"/>
            </a:xfrm>
            <a:custGeom>
              <a:avLst/>
              <a:gdLst/>
              <a:ahLst/>
              <a:cxnLst/>
              <a:rect l="l" t="t" r="r" b="b"/>
              <a:pathLst>
                <a:path w="137159" h="170180">
                  <a:moveTo>
                    <a:pt x="136969" y="114058"/>
                  </a:moveTo>
                  <a:lnTo>
                    <a:pt x="56921" y="114058"/>
                  </a:lnTo>
                  <a:lnTo>
                    <a:pt x="56921" y="0"/>
                  </a:lnTo>
                  <a:lnTo>
                    <a:pt x="0" y="0"/>
                  </a:lnTo>
                  <a:lnTo>
                    <a:pt x="0" y="114058"/>
                  </a:lnTo>
                  <a:lnTo>
                    <a:pt x="0" y="169811"/>
                  </a:lnTo>
                  <a:lnTo>
                    <a:pt x="136969" y="169811"/>
                  </a:lnTo>
                  <a:lnTo>
                    <a:pt x="136969" y="114058"/>
                  </a:lnTo>
                  <a:close/>
                </a:path>
              </a:pathLst>
            </a:custGeom>
            <a:solidFill>
              <a:srgbClr val="000000"/>
            </a:solidFill>
          </p:spPr>
          <p:txBody>
            <a:bodyPr wrap="square" lIns="0" tIns="0" rIns="0" bIns="0" rtlCol="0"/>
            <a:lstStyle/>
            <a:p/>
          </p:txBody>
        </p:sp>
      </p:grpSp>
      <p:grpSp>
        <p:nvGrpSpPr>
          <p:cNvPr id="15" name="object 15"/>
          <p:cNvGrpSpPr/>
          <p:nvPr/>
        </p:nvGrpSpPr>
        <p:grpSpPr>
          <a:xfrm>
            <a:off x="17259721" y="2268283"/>
            <a:ext cx="609600" cy="696595"/>
            <a:chOff x="17259721" y="2268283"/>
            <a:chExt cx="609600" cy="696595"/>
          </a:xfrm>
        </p:grpSpPr>
        <p:sp>
          <p:nvSpPr>
            <p:cNvPr id="16" name="object 16"/>
            <p:cNvSpPr/>
            <p:nvPr/>
          </p:nvSpPr>
          <p:spPr>
            <a:xfrm>
              <a:off x="17259721" y="2268283"/>
              <a:ext cx="609600" cy="696595"/>
            </a:xfrm>
            <a:custGeom>
              <a:avLst/>
              <a:gdLst/>
              <a:ahLst/>
              <a:cxnLst/>
              <a:rect l="l" t="t" r="r" b="b"/>
              <a:pathLst>
                <a:path w="609600" h="696594">
                  <a:moveTo>
                    <a:pt x="304128" y="696414"/>
                  </a:moveTo>
                  <a:lnTo>
                    <a:pt x="55420" y="626802"/>
                  </a:lnTo>
                  <a:lnTo>
                    <a:pt x="0" y="9"/>
                  </a:lnTo>
                  <a:lnTo>
                    <a:pt x="608996" y="0"/>
                  </a:lnTo>
                  <a:lnTo>
                    <a:pt x="553539" y="626696"/>
                  </a:lnTo>
                  <a:lnTo>
                    <a:pt x="304128" y="696414"/>
                  </a:lnTo>
                  <a:close/>
                </a:path>
              </a:pathLst>
            </a:custGeom>
            <a:solidFill>
              <a:srgbClr val="254DE3"/>
            </a:solidFill>
          </p:spPr>
          <p:txBody>
            <a:bodyPr wrap="square" lIns="0" tIns="0" rIns="0" bIns="0" rtlCol="0"/>
            <a:lstStyle/>
            <a:p/>
          </p:txBody>
        </p:sp>
        <p:sp>
          <p:nvSpPr>
            <p:cNvPr id="17" name="object 17"/>
            <p:cNvSpPr/>
            <p:nvPr/>
          </p:nvSpPr>
          <p:spPr>
            <a:xfrm>
              <a:off x="17564231" y="2319532"/>
              <a:ext cx="249554" cy="592455"/>
            </a:xfrm>
            <a:custGeom>
              <a:avLst/>
              <a:gdLst/>
              <a:ahLst/>
              <a:cxnLst/>
              <a:rect l="l" t="t" r="r" b="b"/>
              <a:pathLst>
                <a:path w="249555" h="592455">
                  <a:moveTo>
                    <a:pt x="0" y="591866"/>
                  </a:moveTo>
                  <a:lnTo>
                    <a:pt x="0" y="0"/>
                  </a:lnTo>
                  <a:lnTo>
                    <a:pt x="248946" y="7"/>
                  </a:lnTo>
                  <a:lnTo>
                    <a:pt x="201534" y="535549"/>
                  </a:lnTo>
                  <a:lnTo>
                    <a:pt x="0" y="591866"/>
                  </a:lnTo>
                  <a:close/>
                </a:path>
              </a:pathLst>
            </a:custGeom>
            <a:solidFill>
              <a:srgbClr val="2965F1"/>
            </a:solidFill>
          </p:spPr>
          <p:txBody>
            <a:bodyPr wrap="square" lIns="0" tIns="0" rIns="0" bIns="0" rtlCol="0"/>
            <a:lstStyle/>
            <a:p/>
          </p:txBody>
        </p:sp>
        <p:sp>
          <p:nvSpPr>
            <p:cNvPr id="18" name="object 18"/>
            <p:cNvSpPr/>
            <p:nvPr/>
          </p:nvSpPr>
          <p:spPr>
            <a:xfrm>
              <a:off x="17373041" y="2396400"/>
              <a:ext cx="191770" cy="233045"/>
            </a:xfrm>
            <a:custGeom>
              <a:avLst/>
              <a:gdLst/>
              <a:ahLst/>
              <a:cxnLst/>
              <a:rect l="l" t="t" r="r" b="b"/>
              <a:pathLst>
                <a:path w="191769" h="233044">
                  <a:moveTo>
                    <a:pt x="191185" y="155613"/>
                  </a:moveTo>
                  <a:lnTo>
                    <a:pt x="13741" y="155613"/>
                  </a:lnTo>
                  <a:lnTo>
                    <a:pt x="20574" y="232473"/>
                  </a:lnTo>
                  <a:lnTo>
                    <a:pt x="191185" y="232473"/>
                  </a:lnTo>
                  <a:lnTo>
                    <a:pt x="191185" y="155613"/>
                  </a:lnTo>
                  <a:close/>
                </a:path>
                <a:path w="191769" h="233044">
                  <a:moveTo>
                    <a:pt x="191185" y="0"/>
                  </a:moveTo>
                  <a:lnTo>
                    <a:pt x="0" y="0"/>
                  </a:lnTo>
                  <a:lnTo>
                    <a:pt x="6934" y="76885"/>
                  </a:lnTo>
                  <a:lnTo>
                    <a:pt x="191185" y="76885"/>
                  </a:lnTo>
                  <a:lnTo>
                    <a:pt x="191185" y="0"/>
                  </a:lnTo>
                  <a:close/>
                </a:path>
              </a:pathLst>
            </a:custGeom>
            <a:solidFill>
              <a:srgbClr val="EBEBEB"/>
            </a:solidFill>
          </p:spPr>
          <p:txBody>
            <a:bodyPr wrap="square" lIns="0" tIns="0" rIns="0" bIns="0" rtlCol="0"/>
            <a:lstStyle/>
            <a:p/>
          </p:txBody>
        </p:sp>
        <p:sp>
          <p:nvSpPr>
            <p:cNvPr id="19" name="object 19"/>
            <p:cNvSpPr/>
            <p:nvPr/>
          </p:nvSpPr>
          <p:spPr>
            <a:xfrm>
              <a:off x="17397021" y="2667308"/>
              <a:ext cx="167210" cy="164424"/>
            </a:xfrm>
            <a:prstGeom prst="rect">
              <a:avLst/>
            </a:prstGeom>
            <a:blipFill>
              <a:blip r:embed="rId3" cstate="print"/>
              <a:stretch>
                <a:fillRect/>
              </a:stretch>
            </a:blipFill>
          </p:spPr>
          <p:txBody>
            <a:bodyPr wrap="square" lIns="0" tIns="0" rIns="0" bIns="0" rtlCol="0"/>
            <a:lstStyle/>
            <a:p/>
          </p:txBody>
        </p:sp>
        <p:sp>
          <p:nvSpPr>
            <p:cNvPr id="20" name="object 20"/>
            <p:cNvSpPr/>
            <p:nvPr/>
          </p:nvSpPr>
          <p:spPr>
            <a:xfrm>
              <a:off x="17563969" y="2396396"/>
              <a:ext cx="191135" cy="435609"/>
            </a:xfrm>
            <a:custGeom>
              <a:avLst/>
              <a:gdLst/>
              <a:ahLst/>
              <a:cxnLst/>
              <a:rect l="l" t="t" r="r" b="b"/>
              <a:pathLst>
                <a:path w="191134" h="435610">
                  <a:moveTo>
                    <a:pt x="0" y="435288"/>
                  </a:moveTo>
                  <a:lnTo>
                    <a:pt x="0" y="355327"/>
                  </a:lnTo>
                  <a:lnTo>
                    <a:pt x="85035" y="332171"/>
                  </a:lnTo>
                  <a:lnTo>
                    <a:pt x="93891" y="232471"/>
                  </a:lnTo>
                  <a:lnTo>
                    <a:pt x="0" y="232471"/>
                  </a:lnTo>
                  <a:lnTo>
                    <a:pt x="0" y="155615"/>
                  </a:lnTo>
                  <a:lnTo>
                    <a:pt x="100504" y="155615"/>
                  </a:lnTo>
                  <a:lnTo>
                    <a:pt x="107427" y="76880"/>
                  </a:lnTo>
                  <a:lnTo>
                    <a:pt x="0" y="76880"/>
                  </a:lnTo>
                  <a:lnTo>
                    <a:pt x="0" y="0"/>
                  </a:lnTo>
                  <a:lnTo>
                    <a:pt x="190982" y="0"/>
                  </a:lnTo>
                  <a:lnTo>
                    <a:pt x="177232" y="155615"/>
                  </a:lnTo>
                  <a:lnTo>
                    <a:pt x="175369" y="176243"/>
                  </a:lnTo>
                  <a:lnTo>
                    <a:pt x="156295" y="391625"/>
                  </a:lnTo>
                  <a:lnTo>
                    <a:pt x="0" y="435288"/>
                  </a:lnTo>
                  <a:close/>
                </a:path>
              </a:pathLst>
            </a:custGeom>
            <a:solidFill>
              <a:srgbClr val="FFFFFF"/>
            </a:solidFill>
          </p:spPr>
          <p:txBody>
            <a:bodyPr wrap="square" lIns="0" tIns="0" rIns="0" bIns="0" rtlCol="0"/>
            <a:lstStyle/>
            <a:p/>
          </p:txBody>
        </p:sp>
      </p:grpSp>
      <p:sp>
        <p:nvSpPr>
          <p:cNvPr id="21" name="object 21"/>
          <p:cNvSpPr/>
          <p:nvPr/>
        </p:nvSpPr>
        <p:spPr>
          <a:xfrm>
            <a:off x="17403052" y="2097950"/>
            <a:ext cx="314325" cy="118745"/>
          </a:xfrm>
          <a:custGeom>
            <a:avLst/>
            <a:gdLst/>
            <a:ahLst/>
            <a:cxnLst/>
            <a:rect l="l" t="t" r="r" b="b"/>
            <a:pathLst>
              <a:path w="314325" h="118744">
                <a:moveTo>
                  <a:pt x="92341" y="0"/>
                </a:moveTo>
                <a:lnTo>
                  <a:pt x="0" y="0"/>
                </a:lnTo>
                <a:lnTo>
                  <a:pt x="0" y="39535"/>
                </a:lnTo>
                <a:lnTo>
                  <a:pt x="0" y="77787"/>
                </a:lnTo>
                <a:lnTo>
                  <a:pt x="0" y="117322"/>
                </a:lnTo>
                <a:lnTo>
                  <a:pt x="92341" y="117322"/>
                </a:lnTo>
                <a:lnTo>
                  <a:pt x="92341" y="77787"/>
                </a:lnTo>
                <a:lnTo>
                  <a:pt x="38608" y="77787"/>
                </a:lnTo>
                <a:lnTo>
                  <a:pt x="38608" y="39535"/>
                </a:lnTo>
                <a:lnTo>
                  <a:pt x="92341" y="39535"/>
                </a:lnTo>
                <a:lnTo>
                  <a:pt x="92341" y="0"/>
                </a:lnTo>
                <a:close/>
              </a:path>
              <a:path w="314325" h="118744">
                <a:moveTo>
                  <a:pt x="203149" y="0"/>
                </a:moveTo>
                <a:lnTo>
                  <a:pt x="110807" y="0"/>
                </a:lnTo>
                <a:lnTo>
                  <a:pt x="110807" y="34429"/>
                </a:lnTo>
                <a:lnTo>
                  <a:pt x="110807" y="40805"/>
                </a:lnTo>
                <a:lnTo>
                  <a:pt x="110807" y="76517"/>
                </a:lnTo>
                <a:lnTo>
                  <a:pt x="164541" y="76517"/>
                </a:lnTo>
                <a:lnTo>
                  <a:pt x="164541" y="82892"/>
                </a:lnTo>
                <a:lnTo>
                  <a:pt x="110807" y="82892"/>
                </a:lnTo>
                <a:lnTo>
                  <a:pt x="110807" y="118605"/>
                </a:lnTo>
                <a:lnTo>
                  <a:pt x="203149" y="118605"/>
                </a:lnTo>
                <a:lnTo>
                  <a:pt x="203149" y="82892"/>
                </a:lnTo>
                <a:lnTo>
                  <a:pt x="203149" y="76517"/>
                </a:lnTo>
                <a:lnTo>
                  <a:pt x="203149" y="40805"/>
                </a:lnTo>
                <a:lnTo>
                  <a:pt x="149428" y="40805"/>
                </a:lnTo>
                <a:lnTo>
                  <a:pt x="149428" y="34429"/>
                </a:lnTo>
                <a:lnTo>
                  <a:pt x="203149" y="34429"/>
                </a:lnTo>
                <a:lnTo>
                  <a:pt x="203149" y="0"/>
                </a:lnTo>
                <a:close/>
              </a:path>
              <a:path w="314325" h="118744">
                <a:moveTo>
                  <a:pt x="313956" y="0"/>
                </a:moveTo>
                <a:lnTo>
                  <a:pt x="221615" y="0"/>
                </a:lnTo>
                <a:lnTo>
                  <a:pt x="221615" y="34429"/>
                </a:lnTo>
                <a:lnTo>
                  <a:pt x="221615" y="40805"/>
                </a:lnTo>
                <a:lnTo>
                  <a:pt x="221615" y="76517"/>
                </a:lnTo>
                <a:lnTo>
                  <a:pt x="275336" y="76517"/>
                </a:lnTo>
                <a:lnTo>
                  <a:pt x="275336" y="82892"/>
                </a:lnTo>
                <a:lnTo>
                  <a:pt x="221615" y="82892"/>
                </a:lnTo>
                <a:lnTo>
                  <a:pt x="221615" y="118605"/>
                </a:lnTo>
                <a:lnTo>
                  <a:pt x="313956" y="118605"/>
                </a:lnTo>
                <a:lnTo>
                  <a:pt x="313956" y="82892"/>
                </a:lnTo>
                <a:lnTo>
                  <a:pt x="313956" y="76517"/>
                </a:lnTo>
                <a:lnTo>
                  <a:pt x="313956" y="40805"/>
                </a:lnTo>
                <a:lnTo>
                  <a:pt x="260223" y="40805"/>
                </a:lnTo>
                <a:lnTo>
                  <a:pt x="260223" y="34429"/>
                </a:lnTo>
                <a:lnTo>
                  <a:pt x="313956" y="34429"/>
                </a:lnTo>
                <a:lnTo>
                  <a:pt x="313956" y="0"/>
                </a:lnTo>
                <a:close/>
              </a:path>
            </a:pathLst>
          </a:custGeom>
          <a:solidFill>
            <a:srgbClr val="000000"/>
          </a:solidFill>
        </p:spPr>
        <p:txBody>
          <a:bodyPr wrap="square" lIns="0" tIns="0" rIns="0" bIns="0" rtlCol="0"/>
          <a:lstStyle/>
          <a:p/>
        </p:txBody>
      </p:sp>
      <p:sp>
        <p:nvSpPr>
          <p:cNvPr id="22" name="object 22"/>
          <p:cNvSpPr/>
          <p:nvPr/>
        </p:nvSpPr>
        <p:spPr>
          <a:xfrm>
            <a:off x="17259300" y="3234567"/>
            <a:ext cx="619124" cy="876299"/>
          </a:xfrm>
          <a:prstGeom prst="rect">
            <a:avLst/>
          </a:prstGeom>
          <a:blipFill>
            <a:blip r:embed="rId4" cstate="print"/>
            <a:stretch>
              <a:fillRect/>
            </a:stretch>
          </a:blipFill>
        </p:spPr>
        <p:txBody>
          <a:bodyPr wrap="square" lIns="0" tIns="0" rIns="0" bIns="0" rtlCol="0"/>
          <a:lstStyle/>
          <a:p/>
        </p:txBody>
      </p:sp>
      <p:sp>
        <p:nvSpPr>
          <p:cNvPr id="23" name="object 23"/>
          <p:cNvSpPr/>
          <p:nvPr/>
        </p:nvSpPr>
        <p:spPr>
          <a:xfrm>
            <a:off x="382362" y="385303"/>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4" name="object 24"/>
          <p:cNvSpPr/>
          <p:nvPr/>
        </p:nvSpPr>
        <p:spPr>
          <a:xfrm>
            <a:off x="382362" y="578019"/>
            <a:ext cx="462280" cy="74295"/>
          </a:xfrm>
          <a:custGeom>
            <a:avLst/>
            <a:gdLst/>
            <a:ahLst/>
            <a:cxnLst/>
            <a:rect l="l" t="t" r="r" b="b"/>
            <a:pathLst>
              <a:path w="462280" h="74295">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sp>
        <p:nvSpPr>
          <p:cNvPr id="25" name="object 25"/>
          <p:cNvSpPr/>
          <p:nvPr/>
        </p:nvSpPr>
        <p:spPr>
          <a:xfrm>
            <a:off x="382362" y="770726"/>
            <a:ext cx="462280" cy="74295"/>
          </a:xfrm>
          <a:custGeom>
            <a:avLst/>
            <a:gdLst/>
            <a:ahLst/>
            <a:cxnLst/>
            <a:rect l="l" t="t" r="r" b="b"/>
            <a:pathLst>
              <a:path w="462280" h="74294">
                <a:moveTo>
                  <a:pt x="461882" y="73904"/>
                </a:moveTo>
                <a:lnTo>
                  <a:pt x="0" y="73904"/>
                </a:lnTo>
                <a:lnTo>
                  <a:pt x="0" y="0"/>
                </a:lnTo>
                <a:lnTo>
                  <a:pt x="461882" y="0"/>
                </a:lnTo>
                <a:lnTo>
                  <a:pt x="461882" y="73904"/>
                </a:lnTo>
                <a:close/>
              </a:path>
            </a:pathLst>
          </a:custGeom>
          <a:solidFill>
            <a:srgbClr val="A76D3A"/>
          </a:solidFill>
        </p:spPr>
        <p:txBody>
          <a:bodyPr wrap="square" lIns="0" tIns="0" rIns="0" bIns="0" rtlCol="0"/>
          <a:lstStyle/>
          <a:p/>
        </p:txBody>
      </p:sp>
      <p:graphicFrame>
        <p:nvGraphicFramePr>
          <p:cNvPr id="26" name="Content Placeholder 25"/>
          <p:cNvGraphicFramePr>
            <a:graphicFrameLocks noGrp="1"/>
          </p:cNvGraphicFramePr>
          <p:nvPr>
            <p:ph sz="half" idx="2"/>
          </p:nvPr>
        </p:nvGraphicFramePr>
        <p:xfrm>
          <a:off x="975360" y="2579370"/>
          <a:ext cx="15689580" cy="6854190"/>
        </p:xfrm>
        <a:graphic>
          <a:graphicData uri="http://schemas.openxmlformats.org/drawingml/2006/table">
            <a:tbl>
              <a:tblPr firstRow="1" bandRow="1">
                <a:tableStyleId>{5940675A-B579-460E-94D1-54222C63F5DA}</a:tableStyleId>
              </a:tblPr>
              <a:tblGrid>
                <a:gridCol w="2929255"/>
                <a:gridCol w="12760325"/>
              </a:tblGrid>
              <a:tr h="780415">
                <a:tc>
                  <a:txBody>
                    <a:bodyPr/>
                    <a:p>
                      <a:r>
                        <a:rPr lang="en-IN" sz="2800" dirty="0" smtClean="0">
                          <a:latin typeface="+mn-lt"/>
                        </a:rPr>
                        <a:t>&lt;html&gt;,&lt;/html&gt;</a:t>
                      </a:r>
                      <a:endParaRPr lang="en-IN" sz="2800" dirty="0" smtClean="0">
                        <a:latin typeface="+mn-lt"/>
                      </a:endParaRPr>
                    </a:p>
                  </a:txBody>
                  <a:tcPr/>
                </a:tc>
                <a:tc>
                  <a:txBody>
                    <a:bodyPr/>
                    <a:p>
                      <a:r>
                        <a:rPr lang="en-IN" sz="2800" dirty="0" smtClean="0">
                          <a:latin typeface="+mn-lt"/>
                        </a:rPr>
                        <a:t>Describe HTML web page </a:t>
                      </a:r>
                      <a:endParaRPr lang="en-IN" sz="2800" dirty="0" smtClean="0">
                        <a:latin typeface="+mn-lt"/>
                      </a:endParaRPr>
                    </a:p>
                  </a:txBody>
                  <a:tcPr/>
                </a:tc>
              </a:tr>
              <a:tr h="908685">
                <a:tc>
                  <a:txBody>
                    <a:bodyPr/>
                    <a:p>
                      <a:r>
                        <a:rPr lang="en-IN" sz="2800" dirty="0" smtClean="0">
                          <a:latin typeface="+mn-lt"/>
                        </a:rPr>
                        <a:t>&lt;head&gt;,&lt;/head&gt;</a:t>
                      </a:r>
                      <a:endParaRPr lang="en-IN" sz="2800" dirty="0" smtClean="0">
                        <a:latin typeface="+mn-lt"/>
                      </a:endParaRPr>
                    </a:p>
                  </a:txBody>
                  <a:tcPr/>
                </a:tc>
                <a:tc>
                  <a:txBody>
                    <a:bodyPr/>
                    <a:p>
                      <a:r>
                        <a:rPr lang="en-IN" sz="2800" dirty="0" smtClean="0">
                          <a:latin typeface="+mn-lt"/>
                        </a:rPr>
                        <a:t>This</a:t>
                      </a:r>
                      <a:r>
                        <a:rPr lang="en-IN" sz="2800" baseline="0" dirty="0" smtClean="0">
                          <a:latin typeface="+mn-lt"/>
                        </a:rPr>
                        <a:t> defines the header section of the page.</a:t>
                      </a:r>
                      <a:endParaRPr lang="en-IN" sz="2800" dirty="0" smtClean="0">
                        <a:latin typeface="+mn-lt"/>
                      </a:endParaRPr>
                    </a:p>
                  </a:txBody>
                  <a:tcPr/>
                </a:tc>
              </a:tr>
              <a:tr h="779780">
                <a:tc>
                  <a:txBody>
                    <a:bodyPr/>
                    <a:p>
                      <a:r>
                        <a:rPr lang="en-IN" sz="2800" dirty="0" smtClean="0">
                          <a:latin typeface="+mn-lt"/>
                        </a:rPr>
                        <a:t>&lt;title&gt;,&lt;/title&gt;</a:t>
                      </a:r>
                      <a:endParaRPr lang="en-IN" sz="2800" dirty="0" smtClean="0">
                        <a:latin typeface="+mn-lt"/>
                      </a:endParaRPr>
                    </a:p>
                  </a:txBody>
                  <a:tcPr/>
                </a:tc>
                <a:tc>
                  <a:txBody>
                    <a:bodyPr/>
                    <a:p>
                      <a:r>
                        <a:rPr lang="en-IN" sz="2800" dirty="0" smtClean="0">
                          <a:latin typeface="+mn-lt"/>
                        </a:rPr>
                        <a:t>This shows a caption in the title bar of the page.</a:t>
                      </a:r>
                      <a:endParaRPr lang="en-IN" sz="2800" dirty="0" smtClean="0">
                        <a:latin typeface="+mn-lt"/>
                      </a:endParaRPr>
                    </a:p>
                  </a:txBody>
                  <a:tcPr/>
                </a:tc>
              </a:tr>
              <a:tr h="908685">
                <a:tc>
                  <a:txBody>
                    <a:bodyPr/>
                    <a:p>
                      <a:r>
                        <a:rPr lang="en-IN" sz="2800" dirty="0" smtClean="0">
                          <a:latin typeface="+mn-lt"/>
                        </a:rPr>
                        <a:t>&lt;body&gt;,&lt;/body&gt;</a:t>
                      </a:r>
                      <a:endParaRPr lang="en-IN" sz="2800" dirty="0" smtClean="0">
                        <a:latin typeface="+mn-lt"/>
                      </a:endParaRPr>
                    </a:p>
                  </a:txBody>
                  <a:tcPr/>
                </a:tc>
                <a:tc>
                  <a:txBody>
                    <a:bodyPr/>
                    <a:p>
                      <a:r>
                        <a:rPr lang="en-IN" sz="2800" dirty="0" smtClean="0">
                          <a:latin typeface="+mn-lt"/>
                        </a:rPr>
                        <a:t>This tag show contents</a:t>
                      </a:r>
                      <a:r>
                        <a:rPr lang="en-IN" sz="2800" baseline="0" dirty="0" smtClean="0">
                          <a:latin typeface="+mn-lt"/>
                        </a:rPr>
                        <a:t> of the web page.</a:t>
                      </a:r>
                      <a:endParaRPr lang="en-IN" sz="2800" dirty="0" smtClean="0">
                        <a:latin typeface="+mn-lt"/>
                      </a:endParaRPr>
                    </a:p>
                  </a:txBody>
                  <a:tcPr/>
                </a:tc>
              </a:tr>
              <a:tr h="1348105">
                <a:tc>
                  <a:txBody>
                    <a:bodyPr/>
                    <a:p>
                      <a:r>
                        <a:rPr lang="en-IN" sz="2800" dirty="0" smtClean="0">
                          <a:latin typeface="+mn-lt"/>
                        </a:rPr>
                        <a:t>&lt;</a:t>
                      </a:r>
                      <a:r>
                        <a:rPr lang="en-IN" sz="2800" dirty="0" err="1" smtClean="0">
                          <a:latin typeface="+mn-lt"/>
                        </a:rPr>
                        <a:t>br</a:t>
                      </a:r>
                      <a:r>
                        <a:rPr lang="en-IN" sz="2800" dirty="0" smtClean="0">
                          <a:latin typeface="+mn-lt"/>
                        </a:rPr>
                        <a:t>&gt;,&lt;</a:t>
                      </a:r>
                      <a:r>
                        <a:rPr lang="en-IN" sz="2800" dirty="0" err="1" smtClean="0">
                          <a:latin typeface="+mn-lt"/>
                        </a:rPr>
                        <a:t>br</a:t>
                      </a:r>
                      <a:r>
                        <a:rPr lang="en-IN" sz="2800" dirty="0" smtClean="0">
                          <a:latin typeface="+mn-lt"/>
                        </a:rPr>
                        <a:t>/&gt;</a:t>
                      </a:r>
                      <a:endParaRPr lang="en-IN" sz="2800" dirty="0" smtClean="0">
                        <a:latin typeface="+mn-lt"/>
                      </a:endParaRPr>
                    </a:p>
                  </a:txBody>
                  <a:tcPr/>
                </a:tc>
                <a:tc>
                  <a:txBody>
                    <a:bodyPr/>
                    <a:p>
                      <a:r>
                        <a:rPr lang="en-IN" sz="2800" dirty="0" smtClean="0">
                          <a:latin typeface="+mn-lt"/>
                        </a:rPr>
                        <a:t>We can use this tag if</a:t>
                      </a:r>
                      <a:r>
                        <a:rPr lang="en-IN" sz="2800" baseline="0" dirty="0" smtClean="0">
                          <a:latin typeface="+mn-lt"/>
                        </a:rPr>
                        <a:t> you</a:t>
                      </a:r>
                      <a:r>
                        <a:rPr lang="en-IN" sz="2800" dirty="0" smtClean="0">
                          <a:latin typeface="+mn-lt"/>
                        </a:rPr>
                        <a:t> want a line break or a new line without starting a new paragraph.</a:t>
                      </a:r>
                      <a:endParaRPr lang="en-IN" sz="2800" dirty="0" smtClean="0">
                        <a:latin typeface="+mn-lt"/>
                      </a:endParaRPr>
                    </a:p>
                  </a:txBody>
                  <a:tcPr/>
                </a:tc>
              </a:tr>
              <a:tr h="780415">
                <a:tc>
                  <a:txBody>
                    <a:bodyPr/>
                    <a:p>
                      <a:r>
                        <a:rPr lang="en-IN" sz="2800" dirty="0" smtClean="0">
                          <a:latin typeface="+mn-lt"/>
                        </a:rPr>
                        <a:t>&lt;hr&gt;,&lt;/hr&gt;</a:t>
                      </a:r>
                      <a:endParaRPr lang="en-IN" sz="2800" dirty="0" smtClean="0">
                        <a:latin typeface="+mn-lt"/>
                      </a:endParaRPr>
                    </a:p>
                  </a:txBody>
                  <a:tcPr/>
                </a:tc>
                <a:tc>
                  <a:txBody>
                    <a:bodyPr/>
                    <a:p>
                      <a:r>
                        <a:rPr lang="en-IN" sz="2800" dirty="0" smtClean="0">
                          <a:latin typeface="+mn-lt"/>
                        </a:rPr>
                        <a:t>Defines a horizontal rule.</a:t>
                      </a:r>
                      <a:endParaRPr lang="en-IN" sz="2800" dirty="0" smtClean="0">
                        <a:latin typeface="+mn-lt"/>
                      </a:endParaRPr>
                    </a:p>
                  </a:txBody>
                  <a:tcPr/>
                </a:tc>
              </a:tr>
              <a:tr h="1348105">
                <a:tc>
                  <a:txBody>
                    <a:bodyPr/>
                    <a:p>
                      <a:r>
                        <a:rPr lang="en-IN" sz="2800" dirty="0" smtClean="0">
                          <a:latin typeface="+mn-lt"/>
                        </a:rPr>
                        <a:t>&lt;a</a:t>
                      </a:r>
                      <a:r>
                        <a:rPr lang="en-IN" sz="2800" baseline="0" dirty="0" smtClean="0">
                          <a:latin typeface="+mn-lt"/>
                        </a:rPr>
                        <a:t> </a:t>
                      </a:r>
                      <a:r>
                        <a:rPr lang="en-IN" sz="2800" baseline="0" dirty="0" err="1" smtClean="0">
                          <a:latin typeface="+mn-lt"/>
                        </a:rPr>
                        <a:t>href</a:t>
                      </a:r>
                      <a:r>
                        <a:rPr lang="en-IN" sz="2800" baseline="0" dirty="0" smtClean="0">
                          <a:latin typeface="+mn-lt"/>
                        </a:rPr>
                        <a:t>=“ “&gt;, &lt;/a&gt;</a:t>
                      </a:r>
                      <a:endParaRPr lang="en-IN" sz="2800" dirty="0" smtClean="0">
                        <a:latin typeface="+mn-lt"/>
                      </a:endParaRPr>
                    </a:p>
                  </a:txBody>
                  <a:tcPr/>
                </a:tc>
                <a:tc>
                  <a:txBody>
                    <a:bodyPr/>
                    <a:p>
                      <a:r>
                        <a:rPr lang="en-IN" sz="2800" dirty="0" smtClean="0">
                          <a:latin typeface="+mn-lt"/>
                        </a:rPr>
                        <a:t>It is used to define</a:t>
                      </a:r>
                      <a:r>
                        <a:rPr lang="en-IN" sz="2800" baseline="0" dirty="0" smtClean="0">
                          <a:latin typeface="+mn-lt"/>
                        </a:rPr>
                        <a:t> html links</a:t>
                      </a:r>
                      <a:r>
                        <a:rPr lang="en-IN" sz="2800" dirty="0" smtClean="0">
                          <a:latin typeface="+mn-lt"/>
                        </a:rPr>
                        <a:t>. </a:t>
                      </a:r>
                      <a:endParaRPr lang="en-IN" sz="2800" dirty="0" smtClean="0">
                        <a:latin typeface="+mn-lt"/>
                      </a:endParaRPr>
                    </a:p>
                    <a:p>
                      <a:r>
                        <a:rPr lang="en-IN" sz="2800" dirty="0" smtClean="0">
                          <a:latin typeface="+mn-lt"/>
                        </a:rPr>
                        <a:t>&lt;a </a:t>
                      </a:r>
                      <a:r>
                        <a:rPr lang="en-IN" sz="2800" dirty="0" err="1" smtClean="0">
                          <a:latin typeface="+mn-lt"/>
                        </a:rPr>
                        <a:t>href</a:t>
                      </a:r>
                      <a:r>
                        <a:rPr lang="en-IN" sz="2800" dirty="0" smtClean="0">
                          <a:latin typeface="+mn-lt"/>
                        </a:rPr>
                        <a:t>=</a:t>
                      </a:r>
                      <a:r>
                        <a:rPr lang="en-IN" sz="2800" dirty="0" smtClean="0">
                          <a:latin typeface="+mn-lt"/>
                          <a:hlinkClick r:id="rId5"/>
                        </a:rPr>
                        <a:t>http://www.gmail.com</a:t>
                      </a:r>
                      <a:r>
                        <a:rPr lang="en-IN" sz="2800" dirty="0" smtClean="0">
                          <a:latin typeface="+mn-lt"/>
                        </a:rPr>
                        <a:t>&gt;gmail&lt;/a&gt;</a:t>
                      </a:r>
                      <a:endParaRPr lang="en-IN" sz="2800" dirty="0" smtClean="0">
                        <a:latin typeface="+mn-lt"/>
                      </a:endParaRPr>
                    </a:p>
                  </a:txBody>
                  <a:tcPr/>
                </a:tc>
              </a:tr>
            </a:tbl>
          </a:graphicData>
        </a:graphic>
      </p:graphicFrame>
      <p:sp>
        <p:nvSpPr>
          <p:cNvPr id="2" name="Slide Number Placeholder 1"/>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696"/>
            <a:ext cx="18288000" cy="10237470"/>
            <a:chOff x="0" y="49696"/>
            <a:chExt cx="18288000" cy="10237470"/>
          </a:xfrm>
        </p:grpSpPr>
        <p:sp>
          <p:nvSpPr>
            <p:cNvPr id="3" name="object 3"/>
            <p:cNvSpPr/>
            <p:nvPr/>
          </p:nvSpPr>
          <p:spPr>
            <a:xfrm>
              <a:off x="0" y="49696"/>
              <a:ext cx="18287999" cy="10237303"/>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17118793" y="960290"/>
              <a:ext cx="894715" cy="1010285"/>
            </a:xfrm>
            <a:custGeom>
              <a:avLst/>
              <a:gdLst/>
              <a:ahLst/>
              <a:cxnLst/>
              <a:rect l="l" t="t" r="r" b="b"/>
              <a:pathLst>
                <a:path w="894715" h="1010285">
                  <a:moveTo>
                    <a:pt x="446723" y="1010173"/>
                  </a:moveTo>
                  <a:lnTo>
                    <a:pt x="81405" y="909198"/>
                  </a:lnTo>
                  <a:lnTo>
                    <a:pt x="0" y="0"/>
                  </a:lnTo>
                  <a:lnTo>
                    <a:pt x="894551" y="0"/>
                  </a:lnTo>
                  <a:lnTo>
                    <a:pt x="813058" y="909058"/>
                  </a:lnTo>
                  <a:lnTo>
                    <a:pt x="446723" y="1010173"/>
                  </a:lnTo>
                  <a:close/>
                </a:path>
              </a:pathLst>
            </a:custGeom>
            <a:solidFill>
              <a:srgbClr val="E34D25"/>
            </a:solidFill>
          </p:spPr>
          <p:txBody>
            <a:bodyPr wrap="square" lIns="0" tIns="0" rIns="0" bIns="0" rtlCol="0"/>
            <a:lstStyle/>
            <a:p/>
          </p:txBody>
        </p:sp>
        <p:sp>
          <p:nvSpPr>
            <p:cNvPr id="5" name="object 5"/>
            <p:cNvSpPr/>
            <p:nvPr/>
          </p:nvSpPr>
          <p:spPr>
            <a:xfrm>
              <a:off x="17566078" y="1034628"/>
              <a:ext cx="365760" cy="859155"/>
            </a:xfrm>
            <a:custGeom>
              <a:avLst/>
              <a:gdLst/>
              <a:ahLst/>
              <a:cxnLst/>
              <a:rect l="l" t="t" r="r" b="b"/>
              <a:pathLst>
                <a:path w="365759" h="859155">
                  <a:moveTo>
                    <a:pt x="0" y="858546"/>
                  </a:moveTo>
                  <a:lnTo>
                    <a:pt x="0" y="0"/>
                  </a:lnTo>
                  <a:lnTo>
                    <a:pt x="365668" y="10"/>
                  </a:lnTo>
                  <a:lnTo>
                    <a:pt x="296027" y="776844"/>
                  </a:lnTo>
                  <a:lnTo>
                    <a:pt x="0" y="858546"/>
                  </a:lnTo>
                  <a:close/>
                </a:path>
              </a:pathLst>
            </a:custGeom>
            <a:solidFill>
              <a:srgbClr val="F16529"/>
            </a:solidFill>
          </p:spPr>
          <p:txBody>
            <a:bodyPr wrap="square" lIns="0" tIns="0" rIns="0" bIns="0" rtlCol="0"/>
            <a:lstStyle/>
            <a:p/>
          </p:txBody>
        </p:sp>
        <p:sp>
          <p:nvSpPr>
            <p:cNvPr id="6" name="object 6"/>
            <p:cNvSpPr/>
            <p:nvPr/>
          </p:nvSpPr>
          <p:spPr>
            <a:xfrm>
              <a:off x="17285258" y="1146124"/>
              <a:ext cx="281305" cy="337820"/>
            </a:xfrm>
            <a:custGeom>
              <a:avLst/>
              <a:gdLst/>
              <a:ahLst/>
              <a:cxnLst/>
              <a:rect l="l" t="t" r="r" b="b"/>
              <a:pathLst>
                <a:path w="281305" h="337819">
                  <a:moveTo>
                    <a:pt x="280819" y="337213"/>
                  </a:moveTo>
                  <a:lnTo>
                    <a:pt x="30205" y="337213"/>
                  </a:lnTo>
                  <a:lnTo>
                    <a:pt x="0" y="0"/>
                  </a:lnTo>
                  <a:lnTo>
                    <a:pt x="280819" y="0"/>
                  </a:lnTo>
                  <a:lnTo>
                    <a:pt x="280819" y="111519"/>
                  </a:lnTo>
                  <a:lnTo>
                    <a:pt x="122390" y="111519"/>
                  </a:lnTo>
                  <a:lnTo>
                    <a:pt x="132626" y="225728"/>
                  </a:lnTo>
                  <a:lnTo>
                    <a:pt x="280819" y="225728"/>
                  </a:lnTo>
                  <a:lnTo>
                    <a:pt x="280819" y="337213"/>
                  </a:lnTo>
                  <a:close/>
                </a:path>
              </a:pathLst>
            </a:custGeom>
            <a:solidFill>
              <a:srgbClr val="EBEBEB"/>
            </a:solidFill>
          </p:spPr>
          <p:txBody>
            <a:bodyPr wrap="square" lIns="0" tIns="0" rIns="0" bIns="0" rtlCol="0"/>
            <a:lstStyle/>
            <a:p/>
          </p:txBody>
        </p:sp>
        <p:sp>
          <p:nvSpPr>
            <p:cNvPr id="7" name="object 7"/>
            <p:cNvSpPr/>
            <p:nvPr/>
          </p:nvSpPr>
          <p:spPr>
            <a:xfrm>
              <a:off x="17320468" y="1539097"/>
              <a:ext cx="245609" cy="238507"/>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17202024" y="713218"/>
              <a:ext cx="347980" cy="170180"/>
            </a:xfrm>
            <a:custGeom>
              <a:avLst/>
              <a:gdLst/>
              <a:ahLst/>
              <a:cxnLst/>
              <a:rect l="l" t="t" r="r" b="b"/>
              <a:pathLst>
                <a:path w="347980" h="170180">
                  <a:moveTo>
                    <a:pt x="165887" y="0"/>
                  </a:moveTo>
                  <a:lnTo>
                    <a:pt x="108966" y="0"/>
                  </a:lnTo>
                  <a:lnTo>
                    <a:pt x="108966" y="55753"/>
                  </a:lnTo>
                  <a:lnTo>
                    <a:pt x="56908" y="55753"/>
                  </a:lnTo>
                  <a:lnTo>
                    <a:pt x="56908" y="0"/>
                  </a:lnTo>
                  <a:lnTo>
                    <a:pt x="0" y="0"/>
                  </a:lnTo>
                  <a:lnTo>
                    <a:pt x="0" y="55753"/>
                  </a:lnTo>
                  <a:lnTo>
                    <a:pt x="0" y="112776"/>
                  </a:lnTo>
                  <a:lnTo>
                    <a:pt x="0" y="169811"/>
                  </a:lnTo>
                  <a:lnTo>
                    <a:pt x="56908" y="169811"/>
                  </a:lnTo>
                  <a:lnTo>
                    <a:pt x="56908" y="112776"/>
                  </a:lnTo>
                  <a:lnTo>
                    <a:pt x="108966" y="112776"/>
                  </a:lnTo>
                  <a:lnTo>
                    <a:pt x="108966" y="169811"/>
                  </a:lnTo>
                  <a:lnTo>
                    <a:pt x="165887" y="169811"/>
                  </a:lnTo>
                  <a:lnTo>
                    <a:pt x="165887" y="112776"/>
                  </a:lnTo>
                  <a:lnTo>
                    <a:pt x="165887" y="55753"/>
                  </a:lnTo>
                  <a:lnTo>
                    <a:pt x="165887" y="0"/>
                  </a:lnTo>
                  <a:close/>
                </a:path>
                <a:path w="347980" h="170180">
                  <a:moveTo>
                    <a:pt x="347776" y="0"/>
                  </a:moveTo>
                  <a:lnTo>
                    <a:pt x="190627" y="0"/>
                  </a:lnTo>
                  <a:lnTo>
                    <a:pt x="190627" y="55753"/>
                  </a:lnTo>
                  <a:lnTo>
                    <a:pt x="240728" y="55753"/>
                  </a:lnTo>
                  <a:lnTo>
                    <a:pt x="240728" y="169811"/>
                  </a:lnTo>
                  <a:lnTo>
                    <a:pt x="297637" y="169811"/>
                  </a:lnTo>
                  <a:lnTo>
                    <a:pt x="297637" y="55753"/>
                  </a:lnTo>
                  <a:lnTo>
                    <a:pt x="347776" y="55753"/>
                  </a:lnTo>
                  <a:lnTo>
                    <a:pt x="347776" y="0"/>
                  </a:lnTo>
                  <a:close/>
                </a:path>
              </a:pathLst>
            </a:custGeom>
            <a:solidFill>
              <a:srgbClr val="000000"/>
            </a:solidFill>
          </p:spPr>
          <p:txBody>
            <a:bodyPr wrap="square" lIns="0" tIns="0" rIns="0" bIns="0" rtlCol="0"/>
            <a:lstStyle/>
            <a:p/>
          </p:txBody>
        </p:sp>
        <p:sp>
          <p:nvSpPr>
            <p:cNvPr id="9" name="object 9"/>
            <p:cNvSpPr/>
            <p:nvPr/>
          </p:nvSpPr>
          <p:spPr>
            <a:xfrm>
              <a:off x="17574739" y="713207"/>
              <a:ext cx="191670" cy="169542"/>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17794732" y="713218"/>
              <a:ext cx="137160" cy="170180"/>
            </a:xfrm>
            <a:custGeom>
              <a:avLst/>
              <a:gdLst/>
              <a:ahLst/>
              <a:cxnLst/>
              <a:rect l="l" t="t" r="r" b="b"/>
              <a:pathLst>
                <a:path w="137159" h="170180">
                  <a:moveTo>
                    <a:pt x="136969" y="114046"/>
                  </a:moveTo>
                  <a:lnTo>
                    <a:pt x="56921" y="114046"/>
                  </a:lnTo>
                  <a:lnTo>
                    <a:pt x="56921" y="0"/>
                  </a:lnTo>
                  <a:lnTo>
                    <a:pt x="0" y="0"/>
                  </a:lnTo>
                  <a:lnTo>
                    <a:pt x="0" y="114046"/>
                  </a:lnTo>
                  <a:lnTo>
                    <a:pt x="0" y="169811"/>
                  </a:lnTo>
                  <a:lnTo>
                    <a:pt x="136969" y="169811"/>
                  </a:lnTo>
                  <a:lnTo>
                    <a:pt x="136969" y="114046"/>
                  </a:lnTo>
                  <a:close/>
                </a:path>
              </a:pathLst>
            </a:custGeom>
            <a:solidFill>
              <a:srgbClr val="000000"/>
            </a:solidFill>
          </p:spPr>
          <p:txBody>
            <a:bodyPr wrap="square" lIns="0" tIns="0" rIns="0" bIns="0" rtlCol="0"/>
            <a:lstStyle/>
            <a:p/>
          </p:txBody>
        </p:sp>
        <p:sp>
          <p:nvSpPr>
            <p:cNvPr id="11" name="object 11"/>
            <p:cNvSpPr/>
            <p:nvPr/>
          </p:nvSpPr>
          <p:spPr>
            <a:xfrm>
              <a:off x="17565689" y="1146136"/>
              <a:ext cx="280670" cy="631825"/>
            </a:xfrm>
            <a:custGeom>
              <a:avLst/>
              <a:gdLst/>
              <a:ahLst/>
              <a:cxnLst/>
              <a:rect l="l" t="t" r="r" b="b"/>
              <a:pathLst>
                <a:path w="280669" h="631825">
                  <a:moveTo>
                    <a:pt x="260324" y="225717"/>
                  </a:moveTo>
                  <a:lnTo>
                    <a:pt x="0" y="225717"/>
                  </a:lnTo>
                  <a:lnTo>
                    <a:pt x="0" y="337210"/>
                  </a:lnTo>
                  <a:lnTo>
                    <a:pt x="137909" y="337210"/>
                  </a:lnTo>
                  <a:lnTo>
                    <a:pt x="124904" y="481825"/>
                  </a:lnTo>
                  <a:lnTo>
                    <a:pt x="0" y="515416"/>
                  </a:lnTo>
                  <a:lnTo>
                    <a:pt x="0" y="631405"/>
                  </a:lnTo>
                  <a:lnTo>
                    <a:pt x="229577" y="568071"/>
                  </a:lnTo>
                  <a:lnTo>
                    <a:pt x="257594" y="255651"/>
                  </a:lnTo>
                  <a:lnTo>
                    <a:pt x="260324" y="225717"/>
                  </a:lnTo>
                  <a:close/>
                </a:path>
                <a:path w="280669" h="631825">
                  <a:moveTo>
                    <a:pt x="280530" y="0"/>
                  </a:moveTo>
                  <a:lnTo>
                    <a:pt x="0" y="0"/>
                  </a:lnTo>
                  <a:lnTo>
                    <a:pt x="0" y="111518"/>
                  </a:lnTo>
                  <a:lnTo>
                    <a:pt x="270497" y="111518"/>
                  </a:lnTo>
                  <a:lnTo>
                    <a:pt x="280530" y="0"/>
                  </a:lnTo>
                  <a:close/>
                </a:path>
              </a:pathLst>
            </a:custGeom>
            <a:solidFill>
              <a:srgbClr val="FFFFFF"/>
            </a:solidFill>
          </p:spPr>
          <p:txBody>
            <a:bodyPr wrap="square" lIns="0" tIns="0" rIns="0" bIns="0" rtlCol="0"/>
            <a:lstStyle/>
            <a:p/>
          </p:txBody>
        </p:sp>
        <p:sp>
          <p:nvSpPr>
            <p:cNvPr id="12" name="object 12"/>
            <p:cNvSpPr/>
            <p:nvPr/>
          </p:nvSpPr>
          <p:spPr>
            <a:xfrm>
              <a:off x="17259721" y="2268289"/>
              <a:ext cx="609600" cy="696595"/>
            </a:xfrm>
            <a:custGeom>
              <a:avLst/>
              <a:gdLst/>
              <a:ahLst/>
              <a:cxnLst/>
              <a:rect l="l" t="t" r="r" b="b"/>
              <a:pathLst>
                <a:path w="609600" h="696594">
                  <a:moveTo>
                    <a:pt x="304128" y="696414"/>
                  </a:moveTo>
                  <a:lnTo>
                    <a:pt x="55420" y="626802"/>
                  </a:lnTo>
                  <a:lnTo>
                    <a:pt x="0" y="9"/>
                  </a:lnTo>
                  <a:lnTo>
                    <a:pt x="608996" y="0"/>
                  </a:lnTo>
                  <a:lnTo>
                    <a:pt x="553539" y="626696"/>
                  </a:lnTo>
                  <a:lnTo>
                    <a:pt x="304128" y="696414"/>
                  </a:lnTo>
                  <a:close/>
                </a:path>
              </a:pathLst>
            </a:custGeom>
            <a:solidFill>
              <a:srgbClr val="254DE3"/>
            </a:solidFill>
          </p:spPr>
          <p:txBody>
            <a:bodyPr wrap="square" lIns="0" tIns="0" rIns="0" bIns="0" rtlCol="0"/>
            <a:lstStyle/>
            <a:p/>
          </p:txBody>
        </p:sp>
        <p:sp>
          <p:nvSpPr>
            <p:cNvPr id="13" name="object 13"/>
            <p:cNvSpPr/>
            <p:nvPr/>
          </p:nvSpPr>
          <p:spPr>
            <a:xfrm>
              <a:off x="17564231" y="2319538"/>
              <a:ext cx="249554" cy="592455"/>
            </a:xfrm>
            <a:custGeom>
              <a:avLst/>
              <a:gdLst/>
              <a:ahLst/>
              <a:cxnLst/>
              <a:rect l="l" t="t" r="r" b="b"/>
              <a:pathLst>
                <a:path w="249555" h="592455">
                  <a:moveTo>
                    <a:pt x="0" y="591866"/>
                  </a:moveTo>
                  <a:lnTo>
                    <a:pt x="0" y="0"/>
                  </a:lnTo>
                  <a:lnTo>
                    <a:pt x="248946" y="7"/>
                  </a:lnTo>
                  <a:lnTo>
                    <a:pt x="201534" y="535549"/>
                  </a:lnTo>
                  <a:lnTo>
                    <a:pt x="0" y="591866"/>
                  </a:lnTo>
                  <a:close/>
                </a:path>
              </a:pathLst>
            </a:custGeom>
            <a:solidFill>
              <a:srgbClr val="2965F1"/>
            </a:solidFill>
          </p:spPr>
          <p:txBody>
            <a:bodyPr wrap="square" lIns="0" tIns="0" rIns="0" bIns="0" rtlCol="0"/>
            <a:lstStyle/>
            <a:p/>
          </p:txBody>
        </p:sp>
        <p:sp>
          <p:nvSpPr>
            <p:cNvPr id="14" name="object 14"/>
            <p:cNvSpPr/>
            <p:nvPr/>
          </p:nvSpPr>
          <p:spPr>
            <a:xfrm>
              <a:off x="17373041" y="2396413"/>
              <a:ext cx="191770" cy="233045"/>
            </a:xfrm>
            <a:custGeom>
              <a:avLst/>
              <a:gdLst/>
              <a:ahLst/>
              <a:cxnLst/>
              <a:rect l="l" t="t" r="r" b="b"/>
              <a:pathLst>
                <a:path w="191769" h="233044">
                  <a:moveTo>
                    <a:pt x="191185" y="155613"/>
                  </a:moveTo>
                  <a:lnTo>
                    <a:pt x="13741" y="155613"/>
                  </a:lnTo>
                  <a:lnTo>
                    <a:pt x="20574" y="232460"/>
                  </a:lnTo>
                  <a:lnTo>
                    <a:pt x="191185" y="232460"/>
                  </a:lnTo>
                  <a:lnTo>
                    <a:pt x="191185" y="155613"/>
                  </a:lnTo>
                  <a:close/>
                </a:path>
                <a:path w="191769" h="233044">
                  <a:moveTo>
                    <a:pt x="191185" y="0"/>
                  </a:moveTo>
                  <a:lnTo>
                    <a:pt x="0" y="0"/>
                  </a:lnTo>
                  <a:lnTo>
                    <a:pt x="6934" y="76873"/>
                  </a:lnTo>
                  <a:lnTo>
                    <a:pt x="191185" y="76873"/>
                  </a:lnTo>
                  <a:lnTo>
                    <a:pt x="191185" y="0"/>
                  </a:lnTo>
                  <a:close/>
                </a:path>
              </a:pathLst>
            </a:custGeom>
            <a:solidFill>
              <a:srgbClr val="EBEBEB"/>
            </a:solidFill>
          </p:spPr>
          <p:txBody>
            <a:bodyPr wrap="square" lIns="0" tIns="0" rIns="0" bIns="0" rtlCol="0"/>
            <a:lstStyle/>
            <a:p/>
          </p:txBody>
        </p:sp>
        <p:sp>
          <p:nvSpPr>
            <p:cNvPr id="15" name="object 15"/>
            <p:cNvSpPr/>
            <p:nvPr/>
          </p:nvSpPr>
          <p:spPr>
            <a:xfrm>
              <a:off x="17397021" y="2667314"/>
              <a:ext cx="167210" cy="164424"/>
            </a:xfrm>
            <a:prstGeom prst="rect">
              <a:avLst/>
            </a:prstGeom>
            <a:blipFill>
              <a:blip r:embed="rId4" cstate="print"/>
              <a:stretch>
                <a:fillRect/>
              </a:stretch>
            </a:blipFill>
          </p:spPr>
          <p:txBody>
            <a:bodyPr wrap="square" lIns="0" tIns="0" rIns="0" bIns="0" rtlCol="0"/>
            <a:lstStyle/>
            <a:p/>
          </p:txBody>
        </p:sp>
        <p:sp>
          <p:nvSpPr>
            <p:cNvPr id="16" name="object 16"/>
            <p:cNvSpPr/>
            <p:nvPr/>
          </p:nvSpPr>
          <p:spPr>
            <a:xfrm>
              <a:off x="17403052" y="2097963"/>
              <a:ext cx="314325" cy="118745"/>
            </a:xfrm>
            <a:custGeom>
              <a:avLst/>
              <a:gdLst/>
              <a:ahLst/>
              <a:cxnLst/>
              <a:rect l="l" t="t" r="r" b="b"/>
              <a:pathLst>
                <a:path w="314325" h="118744">
                  <a:moveTo>
                    <a:pt x="92341" y="0"/>
                  </a:moveTo>
                  <a:lnTo>
                    <a:pt x="0" y="0"/>
                  </a:lnTo>
                  <a:lnTo>
                    <a:pt x="0" y="39522"/>
                  </a:lnTo>
                  <a:lnTo>
                    <a:pt x="0" y="77787"/>
                  </a:lnTo>
                  <a:lnTo>
                    <a:pt x="0" y="117322"/>
                  </a:lnTo>
                  <a:lnTo>
                    <a:pt x="92341" y="117322"/>
                  </a:lnTo>
                  <a:lnTo>
                    <a:pt x="92341" y="77787"/>
                  </a:lnTo>
                  <a:lnTo>
                    <a:pt x="38608" y="77787"/>
                  </a:lnTo>
                  <a:lnTo>
                    <a:pt x="38608" y="39522"/>
                  </a:lnTo>
                  <a:lnTo>
                    <a:pt x="92341" y="39522"/>
                  </a:lnTo>
                  <a:lnTo>
                    <a:pt x="92341" y="0"/>
                  </a:lnTo>
                  <a:close/>
                </a:path>
                <a:path w="314325" h="118744">
                  <a:moveTo>
                    <a:pt x="203149" y="0"/>
                  </a:moveTo>
                  <a:lnTo>
                    <a:pt x="110807" y="0"/>
                  </a:lnTo>
                  <a:lnTo>
                    <a:pt x="110807" y="34429"/>
                  </a:lnTo>
                  <a:lnTo>
                    <a:pt x="110807" y="40805"/>
                  </a:lnTo>
                  <a:lnTo>
                    <a:pt x="110807" y="76504"/>
                  </a:lnTo>
                  <a:lnTo>
                    <a:pt x="164541" y="76504"/>
                  </a:lnTo>
                  <a:lnTo>
                    <a:pt x="164541" y="82880"/>
                  </a:lnTo>
                  <a:lnTo>
                    <a:pt x="110807" y="82880"/>
                  </a:lnTo>
                  <a:lnTo>
                    <a:pt x="110807" y="118592"/>
                  </a:lnTo>
                  <a:lnTo>
                    <a:pt x="203149" y="118592"/>
                  </a:lnTo>
                  <a:lnTo>
                    <a:pt x="203149" y="82880"/>
                  </a:lnTo>
                  <a:lnTo>
                    <a:pt x="203149" y="76504"/>
                  </a:lnTo>
                  <a:lnTo>
                    <a:pt x="203149" y="40805"/>
                  </a:lnTo>
                  <a:lnTo>
                    <a:pt x="149428" y="40805"/>
                  </a:lnTo>
                  <a:lnTo>
                    <a:pt x="149428" y="34429"/>
                  </a:lnTo>
                  <a:lnTo>
                    <a:pt x="203149" y="34429"/>
                  </a:lnTo>
                  <a:lnTo>
                    <a:pt x="203149" y="0"/>
                  </a:lnTo>
                  <a:close/>
                </a:path>
                <a:path w="314325" h="118744">
                  <a:moveTo>
                    <a:pt x="313956" y="0"/>
                  </a:moveTo>
                  <a:lnTo>
                    <a:pt x="221615" y="0"/>
                  </a:lnTo>
                  <a:lnTo>
                    <a:pt x="221615" y="34429"/>
                  </a:lnTo>
                  <a:lnTo>
                    <a:pt x="221615" y="40805"/>
                  </a:lnTo>
                  <a:lnTo>
                    <a:pt x="221615" y="76504"/>
                  </a:lnTo>
                  <a:lnTo>
                    <a:pt x="275336" y="76504"/>
                  </a:lnTo>
                  <a:lnTo>
                    <a:pt x="275336" y="82880"/>
                  </a:lnTo>
                  <a:lnTo>
                    <a:pt x="221615" y="82880"/>
                  </a:lnTo>
                  <a:lnTo>
                    <a:pt x="221615" y="118592"/>
                  </a:lnTo>
                  <a:lnTo>
                    <a:pt x="313956" y="118592"/>
                  </a:lnTo>
                  <a:lnTo>
                    <a:pt x="313956" y="82880"/>
                  </a:lnTo>
                  <a:lnTo>
                    <a:pt x="313956" y="76504"/>
                  </a:lnTo>
                  <a:lnTo>
                    <a:pt x="313956" y="40805"/>
                  </a:lnTo>
                  <a:lnTo>
                    <a:pt x="260223" y="40805"/>
                  </a:lnTo>
                  <a:lnTo>
                    <a:pt x="260223" y="34429"/>
                  </a:lnTo>
                  <a:lnTo>
                    <a:pt x="313956" y="34429"/>
                  </a:lnTo>
                  <a:lnTo>
                    <a:pt x="313956" y="0"/>
                  </a:lnTo>
                  <a:close/>
                </a:path>
              </a:pathLst>
            </a:custGeom>
            <a:solidFill>
              <a:srgbClr val="000000"/>
            </a:solidFill>
          </p:spPr>
          <p:txBody>
            <a:bodyPr wrap="square" lIns="0" tIns="0" rIns="0" bIns="0" rtlCol="0"/>
            <a:lstStyle/>
            <a:p/>
          </p:txBody>
        </p:sp>
        <p:sp>
          <p:nvSpPr>
            <p:cNvPr id="17" name="object 17"/>
            <p:cNvSpPr/>
            <p:nvPr/>
          </p:nvSpPr>
          <p:spPr>
            <a:xfrm>
              <a:off x="17563969" y="2396402"/>
              <a:ext cx="191135" cy="435609"/>
            </a:xfrm>
            <a:custGeom>
              <a:avLst/>
              <a:gdLst/>
              <a:ahLst/>
              <a:cxnLst/>
              <a:rect l="l" t="t" r="r" b="b"/>
              <a:pathLst>
                <a:path w="191134" h="435610">
                  <a:moveTo>
                    <a:pt x="0" y="435288"/>
                  </a:moveTo>
                  <a:lnTo>
                    <a:pt x="0" y="355327"/>
                  </a:lnTo>
                  <a:lnTo>
                    <a:pt x="85035" y="332171"/>
                  </a:lnTo>
                  <a:lnTo>
                    <a:pt x="93891" y="232471"/>
                  </a:lnTo>
                  <a:lnTo>
                    <a:pt x="0" y="232471"/>
                  </a:lnTo>
                  <a:lnTo>
                    <a:pt x="0" y="155615"/>
                  </a:lnTo>
                  <a:lnTo>
                    <a:pt x="100504" y="155615"/>
                  </a:lnTo>
                  <a:lnTo>
                    <a:pt x="107427" y="76880"/>
                  </a:lnTo>
                  <a:lnTo>
                    <a:pt x="0" y="76880"/>
                  </a:lnTo>
                  <a:lnTo>
                    <a:pt x="0" y="0"/>
                  </a:lnTo>
                  <a:lnTo>
                    <a:pt x="190982" y="0"/>
                  </a:lnTo>
                  <a:lnTo>
                    <a:pt x="177232" y="155615"/>
                  </a:lnTo>
                  <a:lnTo>
                    <a:pt x="175369" y="176243"/>
                  </a:lnTo>
                  <a:lnTo>
                    <a:pt x="156295" y="391625"/>
                  </a:lnTo>
                  <a:lnTo>
                    <a:pt x="0" y="435288"/>
                  </a:lnTo>
                  <a:close/>
                </a:path>
              </a:pathLst>
            </a:custGeom>
            <a:solidFill>
              <a:srgbClr val="FFFFFF"/>
            </a:solidFill>
          </p:spPr>
          <p:txBody>
            <a:bodyPr wrap="square" lIns="0" tIns="0" rIns="0" bIns="0" rtlCol="0"/>
            <a:lstStyle/>
            <a:p/>
          </p:txBody>
        </p:sp>
        <p:sp>
          <p:nvSpPr>
            <p:cNvPr id="18" name="object 18"/>
            <p:cNvSpPr/>
            <p:nvPr/>
          </p:nvSpPr>
          <p:spPr>
            <a:xfrm>
              <a:off x="17259300" y="3234567"/>
              <a:ext cx="619124" cy="876299"/>
            </a:xfrm>
            <a:prstGeom prst="rect">
              <a:avLst/>
            </a:prstGeom>
            <a:blipFill>
              <a:blip r:embed="rId5" cstate="print"/>
              <a:stretch>
                <a:fillRect/>
              </a:stretch>
            </a:blipFill>
          </p:spPr>
          <p:txBody>
            <a:bodyPr wrap="square" lIns="0" tIns="0" rIns="0" bIns="0" rtlCol="0"/>
            <a:lstStyle/>
            <a:p/>
          </p:txBody>
        </p:sp>
        <p:sp>
          <p:nvSpPr>
            <p:cNvPr id="19" name="object 19"/>
            <p:cNvSpPr/>
            <p:nvPr/>
          </p:nvSpPr>
          <p:spPr>
            <a:xfrm>
              <a:off x="782955" y="9258312"/>
              <a:ext cx="493395" cy="490855"/>
            </a:xfrm>
            <a:custGeom>
              <a:avLst/>
              <a:gdLst/>
              <a:ahLst/>
              <a:cxnLst/>
              <a:rect l="l" t="t" r="r" b="b"/>
              <a:pathLst>
                <a:path w="493394" h="490854">
                  <a:moveTo>
                    <a:pt x="493293" y="411632"/>
                  </a:moveTo>
                  <a:lnTo>
                    <a:pt x="0" y="411632"/>
                  </a:lnTo>
                  <a:lnTo>
                    <a:pt x="0" y="490550"/>
                  </a:lnTo>
                  <a:lnTo>
                    <a:pt x="493293" y="490550"/>
                  </a:lnTo>
                  <a:lnTo>
                    <a:pt x="493293" y="411632"/>
                  </a:lnTo>
                  <a:close/>
                </a:path>
                <a:path w="493394" h="490854">
                  <a:moveTo>
                    <a:pt x="493293" y="205828"/>
                  </a:moveTo>
                  <a:lnTo>
                    <a:pt x="0" y="205828"/>
                  </a:lnTo>
                  <a:lnTo>
                    <a:pt x="0" y="284759"/>
                  </a:lnTo>
                  <a:lnTo>
                    <a:pt x="493293" y="284759"/>
                  </a:lnTo>
                  <a:lnTo>
                    <a:pt x="493293" y="205828"/>
                  </a:lnTo>
                  <a:close/>
                </a:path>
                <a:path w="493394" h="490854">
                  <a:moveTo>
                    <a:pt x="493293" y="0"/>
                  </a:moveTo>
                  <a:lnTo>
                    <a:pt x="0" y="0"/>
                  </a:lnTo>
                  <a:lnTo>
                    <a:pt x="0" y="78917"/>
                  </a:lnTo>
                  <a:lnTo>
                    <a:pt x="493293" y="78917"/>
                  </a:lnTo>
                  <a:lnTo>
                    <a:pt x="493293" y="0"/>
                  </a:lnTo>
                  <a:close/>
                </a:path>
              </a:pathLst>
            </a:custGeom>
            <a:solidFill>
              <a:srgbClr val="FFFFFF"/>
            </a:solidFill>
          </p:spPr>
          <p:txBody>
            <a:bodyPr wrap="square" lIns="0" tIns="0" rIns="0" bIns="0" rtlCol="0"/>
            <a:lstStyle/>
            <a:p/>
          </p:txBody>
        </p:sp>
      </p:grpSp>
      <p:sp>
        <p:nvSpPr>
          <p:cNvPr id="20" name="Slide Number Placeholder 19"/>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259658" y="985620"/>
            <a:ext cx="590550" cy="673735"/>
            <a:chOff x="17259658" y="985620"/>
            <a:chExt cx="590550" cy="673735"/>
          </a:xfrm>
        </p:grpSpPr>
        <p:sp>
          <p:nvSpPr>
            <p:cNvPr id="3" name="object 3"/>
            <p:cNvSpPr/>
            <p:nvPr/>
          </p:nvSpPr>
          <p:spPr>
            <a:xfrm>
              <a:off x="17259658" y="985620"/>
              <a:ext cx="590550" cy="673735"/>
            </a:xfrm>
            <a:custGeom>
              <a:avLst/>
              <a:gdLst/>
              <a:ahLst/>
              <a:cxnLst/>
              <a:rect l="l" t="t" r="r" b="b"/>
              <a:pathLst>
                <a:path w="590550" h="673735">
                  <a:moveTo>
                    <a:pt x="294668" y="673446"/>
                  </a:moveTo>
                  <a:lnTo>
                    <a:pt x="53696" y="606129"/>
                  </a:lnTo>
                  <a:lnTo>
                    <a:pt x="0" y="0"/>
                  </a:lnTo>
                  <a:lnTo>
                    <a:pt x="590065" y="0"/>
                  </a:lnTo>
                  <a:lnTo>
                    <a:pt x="536310" y="606036"/>
                  </a:lnTo>
                  <a:lnTo>
                    <a:pt x="294668" y="673446"/>
                  </a:lnTo>
                  <a:close/>
                </a:path>
              </a:pathLst>
            </a:custGeom>
            <a:solidFill>
              <a:srgbClr val="E34D25"/>
            </a:solidFill>
          </p:spPr>
          <p:txBody>
            <a:bodyPr wrap="square" lIns="0" tIns="0" rIns="0" bIns="0" rtlCol="0"/>
            <a:lstStyle/>
            <a:p/>
          </p:txBody>
        </p:sp>
        <p:sp>
          <p:nvSpPr>
            <p:cNvPr id="4" name="object 4"/>
            <p:cNvSpPr/>
            <p:nvPr/>
          </p:nvSpPr>
          <p:spPr>
            <a:xfrm>
              <a:off x="17554696" y="1035179"/>
              <a:ext cx="241300" cy="572770"/>
            </a:xfrm>
            <a:custGeom>
              <a:avLst/>
              <a:gdLst/>
              <a:ahLst/>
              <a:cxnLst/>
              <a:rect l="l" t="t" r="r" b="b"/>
              <a:pathLst>
                <a:path w="241300" h="572769">
                  <a:moveTo>
                    <a:pt x="0" y="572362"/>
                  </a:moveTo>
                  <a:lnTo>
                    <a:pt x="0" y="0"/>
                  </a:lnTo>
                  <a:lnTo>
                    <a:pt x="241202" y="6"/>
                  </a:lnTo>
                  <a:lnTo>
                    <a:pt x="195265" y="517894"/>
                  </a:lnTo>
                  <a:lnTo>
                    <a:pt x="0" y="572362"/>
                  </a:lnTo>
                  <a:close/>
                </a:path>
              </a:pathLst>
            </a:custGeom>
            <a:solidFill>
              <a:srgbClr val="F16529"/>
            </a:solidFill>
          </p:spPr>
          <p:txBody>
            <a:bodyPr wrap="square" lIns="0" tIns="0" rIns="0" bIns="0" rtlCol="0"/>
            <a:lstStyle/>
            <a:p/>
          </p:txBody>
        </p:sp>
        <p:sp>
          <p:nvSpPr>
            <p:cNvPr id="5" name="object 5"/>
            <p:cNvSpPr/>
            <p:nvPr/>
          </p:nvSpPr>
          <p:spPr>
            <a:xfrm>
              <a:off x="17369462" y="1109509"/>
              <a:ext cx="185234" cy="224808"/>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17392687" y="1371490"/>
              <a:ext cx="162009" cy="159004"/>
            </a:xfrm>
            <a:prstGeom prst="rect">
              <a:avLst/>
            </a:prstGeom>
            <a:blipFill>
              <a:blip r:embed="rId2" cstate="print"/>
              <a:stretch>
                <a:fillRect/>
              </a:stretch>
            </a:blipFill>
          </p:spPr>
          <p:txBody>
            <a:bodyPr wrap="square" lIns="0" tIns="0" rIns="0" bIns="0" rtlCol="0"/>
            <a:lstStyle/>
            <a:p/>
          </p:txBody>
        </p:sp>
      </p:grpSp>
      <p:sp>
        <p:nvSpPr>
          <p:cNvPr id="7" name="object 7"/>
          <p:cNvSpPr/>
          <p:nvPr/>
        </p:nvSpPr>
        <p:spPr>
          <a:xfrm>
            <a:off x="17314560" y="820899"/>
            <a:ext cx="481316" cy="113387"/>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17554443" y="1259994"/>
            <a:ext cx="172085" cy="270510"/>
          </a:xfrm>
          <a:custGeom>
            <a:avLst/>
            <a:gdLst/>
            <a:ahLst/>
            <a:cxnLst/>
            <a:rect l="l" t="t" r="r" b="b"/>
            <a:pathLst>
              <a:path w="172084" h="270509">
                <a:moveTo>
                  <a:pt x="0" y="270454"/>
                </a:moveTo>
                <a:lnTo>
                  <a:pt x="0" y="193128"/>
                </a:lnTo>
                <a:lnTo>
                  <a:pt x="82390" y="170735"/>
                </a:lnTo>
                <a:lnTo>
                  <a:pt x="90971" y="74323"/>
                </a:lnTo>
                <a:lnTo>
                  <a:pt x="0" y="74323"/>
                </a:lnTo>
                <a:lnTo>
                  <a:pt x="0" y="0"/>
                </a:lnTo>
                <a:lnTo>
                  <a:pt x="171719" y="0"/>
                </a:lnTo>
                <a:lnTo>
                  <a:pt x="169915" y="19948"/>
                </a:lnTo>
                <a:lnTo>
                  <a:pt x="151434" y="228229"/>
                </a:lnTo>
                <a:lnTo>
                  <a:pt x="0" y="270454"/>
                </a:lnTo>
                <a:close/>
              </a:path>
            </a:pathLst>
          </a:custGeom>
          <a:solidFill>
            <a:srgbClr val="FFFFFF"/>
          </a:solidFill>
        </p:spPr>
        <p:txBody>
          <a:bodyPr wrap="square" lIns="0" tIns="0" rIns="0" bIns="0" rtlCol="0"/>
          <a:lstStyle/>
          <a:p/>
        </p:txBody>
      </p:sp>
      <p:sp>
        <p:nvSpPr>
          <p:cNvPr id="9" name="object 9"/>
          <p:cNvSpPr/>
          <p:nvPr/>
        </p:nvSpPr>
        <p:spPr>
          <a:xfrm>
            <a:off x="17554443" y="1109509"/>
            <a:ext cx="185420" cy="74930"/>
          </a:xfrm>
          <a:custGeom>
            <a:avLst/>
            <a:gdLst/>
            <a:ahLst/>
            <a:cxnLst/>
            <a:rect l="l" t="t" r="r" b="b"/>
            <a:pathLst>
              <a:path w="185419" h="74930">
                <a:moveTo>
                  <a:pt x="178427" y="74346"/>
                </a:moveTo>
                <a:lnTo>
                  <a:pt x="0" y="74346"/>
                </a:lnTo>
                <a:lnTo>
                  <a:pt x="0" y="0"/>
                </a:lnTo>
                <a:lnTo>
                  <a:pt x="185042" y="0"/>
                </a:lnTo>
                <a:close/>
              </a:path>
            </a:pathLst>
          </a:custGeom>
          <a:solidFill>
            <a:srgbClr val="FFFFFF"/>
          </a:solidFill>
        </p:spPr>
        <p:txBody>
          <a:bodyPr wrap="square" lIns="0" tIns="0" rIns="0" bIns="0" rtlCol="0"/>
          <a:lstStyle/>
          <a:p/>
        </p:txBody>
      </p:sp>
      <p:grpSp>
        <p:nvGrpSpPr>
          <p:cNvPr id="10" name="object 10"/>
          <p:cNvGrpSpPr/>
          <p:nvPr/>
        </p:nvGrpSpPr>
        <p:grpSpPr>
          <a:xfrm>
            <a:off x="17118793" y="2071871"/>
            <a:ext cx="894715" cy="1010285"/>
            <a:chOff x="17118793" y="2071871"/>
            <a:chExt cx="894715" cy="1010285"/>
          </a:xfrm>
        </p:grpSpPr>
        <p:sp>
          <p:nvSpPr>
            <p:cNvPr id="11" name="object 11"/>
            <p:cNvSpPr/>
            <p:nvPr/>
          </p:nvSpPr>
          <p:spPr>
            <a:xfrm>
              <a:off x="17118793" y="2071871"/>
              <a:ext cx="894715" cy="1010285"/>
            </a:xfrm>
            <a:custGeom>
              <a:avLst/>
              <a:gdLst/>
              <a:ahLst/>
              <a:cxnLst/>
              <a:rect l="l" t="t" r="r" b="b"/>
              <a:pathLst>
                <a:path w="894715" h="1010285">
                  <a:moveTo>
                    <a:pt x="446723" y="1010187"/>
                  </a:moveTo>
                  <a:lnTo>
                    <a:pt x="81405" y="909212"/>
                  </a:lnTo>
                  <a:lnTo>
                    <a:pt x="0" y="13"/>
                  </a:lnTo>
                  <a:lnTo>
                    <a:pt x="894534" y="0"/>
                  </a:lnTo>
                  <a:lnTo>
                    <a:pt x="813075" y="909058"/>
                  </a:lnTo>
                  <a:lnTo>
                    <a:pt x="446723" y="1010187"/>
                  </a:lnTo>
                  <a:close/>
                </a:path>
              </a:pathLst>
            </a:custGeom>
            <a:solidFill>
              <a:srgbClr val="254DE3"/>
            </a:solidFill>
          </p:spPr>
          <p:txBody>
            <a:bodyPr wrap="square" lIns="0" tIns="0" rIns="0" bIns="0" rtlCol="0"/>
            <a:lstStyle/>
            <a:p/>
          </p:txBody>
        </p:sp>
        <p:sp>
          <p:nvSpPr>
            <p:cNvPr id="12" name="object 12"/>
            <p:cNvSpPr/>
            <p:nvPr/>
          </p:nvSpPr>
          <p:spPr>
            <a:xfrm>
              <a:off x="17566078" y="2146209"/>
              <a:ext cx="365760" cy="859155"/>
            </a:xfrm>
            <a:custGeom>
              <a:avLst/>
              <a:gdLst/>
              <a:ahLst/>
              <a:cxnLst/>
              <a:rect l="l" t="t" r="r" b="b"/>
              <a:pathLst>
                <a:path w="365759" h="859155">
                  <a:moveTo>
                    <a:pt x="0" y="858536"/>
                  </a:moveTo>
                  <a:lnTo>
                    <a:pt x="0" y="0"/>
                  </a:lnTo>
                  <a:lnTo>
                    <a:pt x="365668" y="10"/>
                  </a:lnTo>
                  <a:lnTo>
                    <a:pt x="296027" y="776844"/>
                  </a:lnTo>
                  <a:lnTo>
                    <a:pt x="0" y="858536"/>
                  </a:lnTo>
                  <a:close/>
                </a:path>
              </a:pathLst>
            </a:custGeom>
            <a:solidFill>
              <a:srgbClr val="2965F1"/>
            </a:solidFill>
          </p:spPr>
          <p:txBody>
            <a:bodyPr wrap="square" lIns="0" tIns="0" rIns="0" bIns="0" rtlCol="0"/>
            <a:lstStyle/>
            <a:p/>
          </p:txBody>
        </p:sp>
        <p:sp>
          <p:nvSpPr>
            <p:cNvPr id="13" name="object 13"/>
            <p:cNvSpPr/>
            <p:nvPr/>
          </p:nvSpPr>
          <p:spPr>
            <a:xfrm>
              <a:off x="17285247" y="2257716"/>
              <a:ext cx="281305" cy="337820"/>
            </a:xfrm>
            <a:custGeom>
              <a:avLst/>
              <a:gdLst/>
              <a:ahLst/>
              <a:cxnLst/>
              <a:rect l="l" t="t" r="r" b="b"/>
              <a:pathLst>
                <a:path w="281305" h="337819">
                  <a:moveTo>
                    <a:pt x="280822" y="225717"/>
                  </a:moveTo>
                  <a:lnTo>
                    <a:pt x="20180" y="225717"/>
                  </a:lnTo>
                  <a:lnTo>
                    <a:pt x="30213" y="337210"/>
                  </a:lnTo>
                  <a:lnTo>
                    <a:pt x="280822" y="337210"/>
                  </a:lnTo>
                  <a:lnTo>
                    <a:pt x="280822" y="225717"/>
                  </a:lnTo>
                  <a:close/>
                </a:path>
                <a:path w="281305" h="337819">
                  <a:moveTo>
                    <a:pt x="280822" y="0"/>
                  </a:moveTo>
                  <a:lnTo>
                    <a:pt x="0" y="0"/>
                  </a:lnTo>
                  <a:lnTo>
                    <a:pt x="10185" y="111518"/>
                  </a:lnTo>
                  <a:lnTo>
                    <a:pt x="280822" y="111518"/>
                  </a:lnTo>
                  <a:lnTo>
                    <a:pt x="280822" y="0"/>
                  </a:lnTo>
                  <a:close/>
                </a:path>
              </a:pathLst>
            </a:custGeom>
            <a:solidFill>
              <a:srgbClr val="EBEBEB"/>
            </a:solidFill>
          </p:spPr>
          <p:txBody>
            <a:bodyPr wrap="square" lIns="0" tIns="0" rIns="0" bIns="0" rtlCol="0"/>
            <a:lstStyle/>
            <a:p/>
          </p:txBody>
        </p:sp>
        <p:sp>
          <p:nvSpPr>
            <p:cNvPr id="14" name="object 14"/>
            <p:cNvSpPr/>
            <p:nvPr/>
          </p:nvSpPr>
          <p:spPr>
            <a:xfrm>
              <a:off x="17320469" y="2650678"/>
              <a:ext cx="245609" cy="238507"/>
            </a:xfrm>
            <a:prstGeom prst="rect">
              <a:avLst/>
            </a:prstGeom>
            <a:blipFill>
              <a:blip r:embed="rId4" cstate="print"/>
              <a:stretch>
                <a:fillRect/>
              </a:stretch>
            </a:blipFill>
          </p:spPr>
          <p:txBody>
            <a:bodyPr wrap="square" lIns="0" tIns="0" rIns="0" bIns="0" rtlCol="0"/>
            <a:lstStyle/>
            <a:p/>
          </p:txBody>
        </p:sp>
      </p:grpSp>
      <p:sp>
        <p:nvSpPr>
          <p:cNvPr id="15" name="object 15"/>
          <p:cNvSpPr/>
          <p:nvPr/>
        </p:nvSpPr>
        <p:spPr>
          <a:xfrm>
            <a:off x="17329315" y="1824798"/>
            <a:ext cx="461645" cy="172720"/>
          </a:xfrm>
          <a:custGeom>
            <a:avLst/>
            <a:gdLst/>
            <a:ahLst/>
            <a:cxnLst/>
            <a:rect l="l" t="t" r="r" b="b"/>
            <a:pathLst>
              <a:path w="461644" h="172719">
                <a:moveTo>
                  <a:pt x="135648" y="0"/>
                </a:moveTo>
                <a:lnTo>
                  <a:pt x="0" y="0"/>
                </a:lnTo>
                <a:lnTo>
                  <a:pt x="0" y="57023"/>
                </a:lnTo>
                <a:lnTo>
                  <a:pt x="0" y="112788"/>
                </a:lnTo>
                <a:lnTo>
                  <a:pt x="0" y="169811"/>
                </a:lnTo>
                <a:lnTo>
                  <a:pt x="135648" y="169811"/>
                </a:lnTo>
                <a:lnTo>
                  <a:pt x="135648" y="112788"/>
                </a:lnTo>
                <a:lnTo>
                  <a:pt x="56718" y="112788"/>
                </a:lnTo>
                <a:lnTo>
                  <a:pt x="56718" y="57023"/>
                </a:lnTo>
                <a:lnTo>
                  <a:pt x="135648" y="57023"/>
                </a:lnTo>
                <a:lnTo>
                  <a:pt x="135648" y="0"/>
                </a:lnTo>
                <a:close/>
              </a:path>
              <a:path w="461644" h="172719">
                <a:moveTo>
                  <a:pt x="298399" y="0"/>
                </a:moveTo>
                <a:lnTo>
                  <a:pt x="162763" y="0"/>
                </a:lnTo>
                <a:lnTo>
                  <a:pt x="162763" y="49415"/>
                </a:lnTo>
                <a:lnTo>
                  <a:pt x="162763" y="59563"/>
                </a:lnTo>
                <a:lnTo>
                  <a:pt x="162763" y="110248"/>
                </a:lnTo>
                <a:lnTo>
                  <a:pt x="241706" y="110248"/>
                </a:lnTo>
                <a:lnTo>
                  <a:pt x="241706" y="120383"/>
                </a:lnTo>
                <a:lnTo>
                  <a:pt x="162763" y="120383"/>
                </a:lnTo>
                <a:lnTo>
                  <a:pt x="162763" y="172339"/>
                </a:lnTo>
                <a:lnTo>
                  <a:pt x="298399" y="172339"/>
                </a:lnTo>
                <a:lnTo>
                  <a:pt x="298399" y="120383"/>
                </a:lnTo>
                <a:lnTo>
                  <a:pt x="298399" y="110248"/>
                </a:lnTo>
                <a:lnTo>
                  <a:pt x="298399" y="59563"/>
                </a:lnTo>
                <a:lnTo>
                  <a:pt x="219506" y="59563"/>
                </a:lnTo>
                <a:lnTo>
                  <a:pt x="219506" y="49415"/>
                </a:lnTo>
                <a:lnTo>
                  <a:pt x="298399" y="49415"/>
                </a:lnTo>
                <a:lnTo>
                  <a:pt x="298399" y="0"/>
                </a:lnTo>
                <a:close/>
              </a:path>
              <a:path w="461644" h="172719">
                <a:moveTo>
                  <a:pt x="461175" y="0"/>
                </a:moveTo>
                <a:lnTo>
                  <a:pt x="325539" y="0"/>
                </a:lnTo>
                <a:lnTo>
                  <a:pt x="325539" y="49415"/>
                </a:lnTo>
                <a:lnTo>
                  <a:pt x="325539" y="59563"/>
                </a:lnTo>
                <a:lnTo>
                  <a:pt x="325539" y="110248"/>
                </a:lnTo>
                <a:lnTo>
                  <a:pt x="404444" y="110248"/>
                </a:lnTo>
                <a:lnTo>
                  <a:pt x="404444" y="120383"/>
                </a:lnTo>
                <a:lnTo>
                  <a:pt x="325539" y="120383"/>
                </a:lnTo>
                <a:lnTo>
                  <a:pt x="325539" y="172339"/>
                </a:lnTo>
                <a:lnTo>
                  <a:pt x="461175" y="172339"/>
                </a:lnTo>
                <a:lnTo>
                  <a:pt x="461175" y="120383"/>
                </a:lnTo>
                <a:lnTo>
                  <a:pt x="461175" y="110248"/>
                </a:lnTo>
                <a:lnTo>
                  <a:pt x="461175" y="59563"/>
                </a:lnTo>
                <a:lnTo>
                  <a:pt x="382244" y="59563"/>
                </a:lnTo>
                <a:lnTo>
                  <a:pt x="382244" y="49415"/>
                </a:lnTo>
                <a:lnTo>
                  <a:pt x="461175" y="49415"/>
                </a:lnTo>
                <a:lnTo>
                  <a:pt x="461175" y="0"/>
                </a:lnTo>
                <a:close/>
              </a:path>
            </a:pathLst>
          </a:custGeom>
          <a:solidFill>
            <a:srgbClr val="000000"/>
          </a:solidFill>
        </p:spPr>
        <p:txBody>
          <a:bodyPr wrap="square" lIns="0" tIns="0" rIns="0" bIns="0" rtlCol="0"/>
          <a:lstStyle/>
          <a:p/>
        </p:txBody>
      </p:sp>
      <p:sp>
        <p:nvSpPr>
          <p:cNvPr id="16" name="object 16"/>
          <p:cNvSpPr/>
          <p:nvPr/>
        </p:nvSpPr>
        <p:spPr>
          <a:xfrm>
            <a:off x="17565692" y="2257705"/>
            <a:ext cx="280670" cy="631825"/>
          </a:xfrm>
          <a:custGeom>
            <a:avLst/>
            <a:gdLst/>
            <a:ahLst/>
            <a:cxnLst/>
            <a:rect l="l" t="t" r="r" b="b"/>
            <a:pathLst>
              <a:path w="280669" h="631825">
                <a:moveTo>
                  <a:pt x="0" y="631411"/>
                </a:moveTo>
                <a:lnTo>
                  <a:pt x="0" y="515421"/>
                </a:lnTo>
                <a:lnTo>
                  <a:pt x="124905" y="481833"/>
                </a:lnTo>
                <a:lnTo>
                  <a:pt x="137914" y="337213"/>
                </a:lnTo>
                <a:lnTo>
                  <a:pt x="0" y="337213"/>
                </a:lnTo>
                <a:lnTo>
                  <a:pt x="0" y="225728"/>
                </a:lnTo>
                <a:lnTo>
                  <a:pt x="147627" y="225728"/>
                </a:lnTo>
                <a:lnTo>
                  <a:pt x="157797" y="111519"/>
                </a:lnTo>
                <a:lnTo>
                  <a:pt x="0" y="111519"/>
                </a:lnTo>
                <a:lnTo>
                  <a:pt x="0" y="0"/>
                </a:lnTo>
                <a:lnTo>
                  <a:pt x="280528" y="0"/>
                </a:lnTo>
                <a:lnTo>
                  <a:pt x="260330" y="225728"/>
                </a:lnTo>
                <a:lnTo>
                  <a:pt x="257595" y="255650"/>
                </a:lnTo>
                <a:lnTo>
                  <a:pt x="229577" y="568074"/>
                </a:lnTo>
                <a:lnTo>
                  <a:pt x="0" y="631411"/>
                </a:lnTo>
                <a:close/>
              </a:path>
            </a:pathLst>
          </a:custGeom>
          <a:solidFill>
            <a:srgbClr val="FFFFFF"/>
          </a:solidFill>
        </p:spPr>
        <p:txBody>
          <a:bodyPr wrap="square" lIns="0" tIns="0" rIns="0" bIns="0" rtlCol="0"/>
          <a:lstStyle/>
          <a:p/>
        </p:txBody>
      </p:sp>
      <p:sp>
        <p:nvSpPr>
          <p:cNvPr id="17" name="object 17"/>
          <p:cNvSpPr/>
          <p:nvPr/>
        </p:nvSpPr>
        <p:spPr>
          <a:xfrm>
            <a:off x="17259300" y="3269985"/>
            <a:ext cx="619124" cy="876299"/>
          </a:xfrm>
          <a:prstGeom prst="rect">
            <a:avLst/>
          </a:prstGeom>
          <a:blipFill>
            <a:blip r:embed="rId5" cstate="print"/>
            <a:stretch>
              <a:fillRect/>
            </a:stretch>
          </a:blipFill>
        </p:spPr>
        <p:txBody>
          <a:bodyPr wrap="square" lIns="0" tIns="0" rIns="0" bIns="0" rtlCol="0"/>
          <a:lstStyle/>
          <a:p/>
        </p:txBody>
      </p:sp>
      <p:sp>
        <p:nvSpPr>
          <p:cNvPr id="18" name="object 18"/>
          <p:cNvSpPr txBox="1"/>
          <p:nvPr/>
        </p:nvSpPr>
        <p:spPr>
          <a:xfrm>
            <a:off x="6326256" y="2120538"/>
            <a:ext cx="10229850" cy="3160395"/>
          </a:xfrm>
          <a:prstGeom prst="rect">
            <a:avLst/>
          </a:prstGeom>
        </p:spPr>
        <p:txBody>
          <a:bodyPr vert="horz" wrap="square" lIns="0" tIns="167005" rIns="0" bIns="0" rtlCol="0">
            <a:spAutoFit/>
          </a:bodyPr>
          <a:lstStyle/>
          <a:p>
            <a:pPr marL="12700">
              <a:lnSpc>
                <a:spcPct val="100000"/>
              </a:lnSpc>
              <a:spcBef>
                <a:spcPts val="1315"/>
              </a:spcBef>
            </a:pPr>
            <a:r>
              <a:rPr sz="4400" b="1" spc="25" dirty="0">
                <a:solidFill>
                  <a:srgbClr val="A76D3A"/>
                </a:solidFill>
                <a:latin typeface="Trebuchet MS" panose="020B0603020202020204"/>
                <a:cs typeface="Trebuchet MS" panose="020B0603020202020204"/>
              </a:rPr>
              <a:t>CSS</a:t>
            </a:r>
            <a:r>
              <a:rPr sz="4400" b="1" spc="-455" dirty="0">
                <a:solidFill>
                  <a:srgbClr val="A76D3A"/>
                </a:solidFill>
                <a:latin typeface="Trebuchet MS" panose="020B0603020202020204"/>
                <a:cs typeface="Trebuchet MS" panose="020B0603020202020204"/>
              </a:rPr>
              <a:t> </a:t>
            </a:r>
            <a:r>
              <a:rPr sz="4400" b="1" spc="-80" dirty="0">
                <a:solidFill>
                  <a:srgbClr val="A76D3A"/>
                </a:solidFill>
                <a:latin typeface="Trebuchet MS" panose="020B0603020202020204"/>
                <a:cs typeface="Trebuchet MS" panose="020B0603020202020204"/>
              </a:rPr>
              <a:t>Stands</a:t>
            </a:r>
            <a:r>
              <a:rPr sz="4400" b="1" spc="-450" dirty="0">
                <a:solidFill>
                  <a:srgbClr val="A76D3A"/>
                </a:solidFill>
                <a:latin typeface="Trebuchet MS" panose="020B0603020202020204"/>
                <a:cs typeface="Trebuchet MS" panose="020B0603020202020204"/>
              </a:rPr>
              <a:t> </a:t>
            </a:r>
            <a:r>
              <a:rPr sz="4400" b="1" spc="-225" dirty="0">
                <a:solidFill>
                  <a:srgbClr val="A76D3A"/>
                </a:solidFill>
                <a:latin typeface="Trebuchet MS" panose="020B0603020202020204"/>
                <a:cs typeface="Trebuchet MS" panose="020B0603020202020204"/>
              </a:rPr>
              <a:t>for</a:t>
            </a:r>
            <a:r>
              <a:rPr sz="4400" b="1" spc="-450" dirty="0">
                <a:solidFill>
                  <a:srgbClr val="A76D3A"/>
                </a:solidFill>
                <a:latin typeface="Trebuchet MS" panose="020B0603020202020204"/>
                <a:cs typeface="Trebuchet MS" panose="020B0603020202020204"/>
              </a:rPr>
              <a:t> </a:t>
            </a:r>
            <a:r>
              <a:rPr sz="4400" b="1" spc="-155" dirty="0">
                <a:solidFill>
                  <a:srgbClr val="A76D3A"/>
                </a:solidFill>
                <a:latin typeface="Trebuchet MS" panose="020B0603020202020204"/>
                <a:cs typeface="Trebuchet MS" panose="020B0603020202020204"/>
              </a:rPr>
              <a:t>CASCADING</a:t>
            </a:r>
            <a:r>
              <a:rPr sz="4400" b="1" spc="-455" dirty="0">
                <a:solidFill>
                  <a:srgbClr val="A76D3A"/>
                </a:solidFill>
                <a:latin typeface="Trebuchet MS" panose="020B0603020202020204"/>
                <a:cs typeface="Trebuchet MS" panose="020B0603020202020204"/>
              </a:rPr>
              <a:t> </a:t>
            </a:r>
            <a:r>
              <a:rPr sz="4400" b="1" spc="-235" dirty="0">
                <a:solidFill>
                  <a:srgbClr val="A76D3A"/>
                </a:solidFill>
                <a:latin typeface="Trebuchet MS" panose="020B0603020202020204"/>
                <a:cs typeface="Trebuchet MS" panose="020B0603020202020204"/>
              </a:rPr>
              <a:t>STYLE</a:t>
            </a:r>
            <a:r>
              <a:rPr sz="4400" b="1" spc="-450" dirty="0">
                <a:solidFill>
                  <a:srgbClr val="A76D3A"/>
                </a:solidFill>
                <a:latin typeface="Trebuchet MS" panose="020B0603020202020204"/>
                <a:cs typeface="Trebuchet MS" panose="020B0603020202020204"/>
              </a:rPr>
              <a:t> </a:t>
            </a:r>
            <a:r>
              <a:rPr sz="4400" b="1" spc="-85" dirty="0">
                <a:solidFill>
                  <a:srgbClr val="A76D3A"/>
                </a:solidFill>
                <a:latin typeface="Trebuchet MS" panose="020B0603020202020204"/>
                <a:cs typeface="Trebuchet MS" panose="020B0603020202020204"/>
              </a:rPr>
              <a:t>SHEETS</a:t>
            </a:r>
            <a:endParaRPr sz="4400">
              <a:latin typeface="Trebuchet MS" panose="020B0603020202020204"/>
              <a:cs typeface="Trebuchet MS" panose="020B0603020202020204"/>
            </a:endParaRPr>
          </a:p>
          <a:p>
            <a:pPr marL="12700" marR="1341755">
              <a:lnSpc>
                <a:spcPts val="3900"/>
              </a:lnSpc>
              <a:spcBef>
                <a:spcPts val="1475"/>
              </a:spcBef>
            </a:pPr>
            <a:r>
              <a:rPr sz="3600" b="1" spc="20" dirty="0">
                <a:solidFill>
                  <a:srgbClr val="524F4E"/>
                </a:solidFill>
                <a:latin typeface="Trebuchet MS" panose="020B0603020202020204"/>
                <a:cs typeface="Trebuchet MS" panose="020B0603020202020204"/>
              </a:rPr>
              <a:t>CSS</a:t>
            </a:r>
            <a:r>
              <a:rPr sz="3600" b="1" spc="-375" dirty="0">
                <a:solidFill>
                  <a:srgbClr val="524F4E"/>
                </a:solidFill>
                <a:latin typeface="Trebuchet MS" panose="020B0603020202020204"/>
                <a:cs typeface="Trebuchet MS" panose="020B0603020202020204"/>
              </a:rPr>
              <a:t> </a:t>
            </a:r>
            <a:r>
              <a:rPr sz="3600" b="1" spc="-90" dirty="0">
                <a:solidFill>
                  <a:srgbClr val="524F4E"/>
                </a:solidFill>
                <a:latin typeface="Trebuchet MS" panose="020B0603020202020204"/>
                <a:cs typeface="Trebuchet MS" panose="020B0603020202020204"/>
              </a:rPr>
              <a:t>is</a:t>
            </a:r>
            <a:r>
              <a:rPr sz="3600" b="1" spc="-370" dirty="0">
                <a:solidFill>
                  <a:srgbClr val="524F4E"/>
                </a:solidFill>
                <a:latin typeface="Trebuchet MS" panose="020B0603020202020204"/>
                <a:cs typeface="Trebuchet MS" panose="020B0603020202020204"/>
              </a:rPr>
              <a:t> </a:t>
            </a:r>
            <a:r>
              <a:rPr sz="3600" b="1" spc="-80" dirty="0">
                <a:solidFill>
                  <a:srgbClr val="524F4E"/>
                </a:solidFill>
                <a:latin typeface="Trebuchet MS" panose="020B0603020202020204"/>
                <a:cs typeface="Trebuchet MS" panose="020B0603020202020204"/>
              </a:rPr>
              <a:t>a</a:t>
            </a:r>
            <a:r>
              <a:rPr sz="3600" b="1" spc="-370" dirty="0">
                <a:solidFill>
                  <a:srgbClr val="524F4E"/>
                </a:solidFill>
                <a:latin typeface="Trebuchet MS" panose="020B0603020202020204"/>
                <a:cs typeface="Trebuchet MS" panose="020B0603020202020204"/>
              </a:rPr>
              <a:t> </a:t>
            </a:r>
            <a:r>
              <a:rPr sz="3600" b="1" spc="-160" dirty="0">
                <a:solidFill>
                  <a:srgbClr val="524F4E"/>
                </a:solidFill>
                <a:latin typeface="Trebuchet MS" panose="020B0603020202020204"/>
                <a:cs typeface="Trebuchet MS" panose="020B0603020202020204"/>
              </a:rPr>
              <a:t>computer</a:t>
            </a:r>
            <a:r>
              <a:rPr sz="3600" b="1" spc="-370" dirty="0">
                <a:solidFill>
                  <a:srgbClr val="524F4E"/>
                </a:solidFill>
                <a:latin typeface="Trebuchet MS" panose="020B0603020202020204"/>
                <a:cs typeface="Trebuchet MS" panose="020B0603020202020204"/>
              </a:rPr>
              <a:t> </a:t>
            </a:r>
            <a:r>
              <a:rPr sz="3600" b="1" spc="-95" dirty="0">
                <a:solidFill>
                  <a:srgbClr val="524F4E"/>
                </a:solidFill>
                <a:latin typeface="Trebuchet MS" panose="020B0603020202020204"/>
                <a:cs typeface="Trebuchet MS" panose="020B0603020202020204"/>
              </a:rPr>
              <a:t>language</a:t>
            </a:r>
            <a:r>
              <a:rPr sz="3600" b="1" spc="-370" dirty="0">
                <a:solidFill>
                  <a:srgbClr val="524F4E"/>
                </a:solidFill>
                <a:latin typeface="Trebuchet MS" panose="020B0603020202020204"/>
                <a:cs typeface="Trebuchet MS" panose="020B0603020202020204"/>
              </a:rPr>
              <a:t> </a:t>
            </a:r>
            <a:r>
              <a:rPr sz="3600" b="1" spc="-185" dirty="0">
                <a:solidFill>
                  <a:srgbClr val="524F4E"/>
                </a:solidFill>
                <a:latin typeface="Trebuchet MS" panose="020B0603020202020204"/>
                <a:cs typeface="Trebuchet MS" panose="020B0603020202020204"/>
              </a:rPr>
              <a:t>for</a:t>
            </a:r>
            <a:r>
              <a:rPr sz="3600" b="1" spc="-370" dirty="0">
                <a:solidFill>
                  <a:srgbClr val="524F4E"/>
                </a:solidFill>
                <a:latin typeface="Trebuchet MS" panose="020B0603020202020204"/>
                <a:cs typeface="Trebuchet MS" panose="020B0603020202020204"/>
              </a:rPr>
              <a:t> </a:t>
            </a:r>
            <a:r>
              <a:rPr sz="3600" b="1" spc="-110" dirty="0">
                <a:solidFill>
                  <a:srgbClr val="524F4E"/>
                </a:solidFill>
                <a:latin typeface="Trebuchet MS" panose="020B0603020202020204"/>
                <a:cs typeface="Trebuchet MS" panose="020B0603020202020204"/>
              </a:rPr>
              <a:t>laying</a:t>
            </a:r>
            <a:r>
              <a:rPr sz="3600" b="1" spc="-370" dirty="0">
                <a:solidFill>
                  <a:srgbClr val="524F4E"/>
                </a:solidFill>
                <a:latin typeface="Trebuchet MS" panose="020B0603020202020204"/>
                <a:cs typeface="Trebuchet MS" panose="020B0603020202020204"/>
              </a:rPr>
              <a:t> </a:t>
            </a:r>
            <a:r>
              <a:rPr sz="3600" b="1" spc="-130" dirty="0">
                <a:solidFill>
                  <a:srgbClr val="524F4E"/>
                </a:solidFill>
                <a:latin typeface="Trebuchet MS" panose="020B0603020202020204"/>
                <a:cs typeface="Trebuchet MS" panose="020B0603020202020204"/>
              </a:rPr>
              <a:t>out</a:t>
            </a:r>
            <a:r>
              <a:rPr sz="3600" b="1" spc="-370" dirty="0">
                <a:solidFill>
                  <a:srgbClr val="524F4E"/>
                </a:solidFill>
                <a:latin typeface="Trebuchet MS" panose="020B0603020202020204"/>
                <a:cs typeface="Trebuchet MS" panose="020B0603020202020204"/>
              </a:rPr>
              <a:t> </a:t>
            </a:r>
            <a:r>
              <a:rPr sz="3600" b="1" spc="-100" dirty="0">
                <a:solidFill>
                  <a:srgbClr val="524F4E"/>
                </a:solidFill>
                <a:latin typeface="Trebuchet MS" panose="020B0603020202020204"/>
                <a:cs typeface="Trebuchet MS" panose="020B0603020202020204"/>
              </a:rPr>
              <a:t>and  </a:t>
            </a:r>
            <a:r>
              <a:rPr sz="3600" b="1" spc="-145" dirty="0">
                <a:solidFill>
                  <a:srgbClr val="524F4E"/>
                </a:solidFill>
                <a:latin typeface="Trebuchet MS" panose="020B0603020202020204"/>
                <a:cs typeface="Trebuchet MS" panose="020B0603020202020204"/>
              </a:rPr>
              <a:t>structuring </a:t>
            </a:r>
            <a:r>
              <a:rPr sz="3600" b="1" spc="-180" dirty="0">
                <a:solidFill>
                  <a:srgbClr val="524F4E"/>
                </a:solidFill>
                <a:latin typeface="Trebuchet MS" panose="020B0603020202020204"/>
                <a:cs typeface="Trebuchet MS" panose="020B0603020202020204"/>
              </a:rPr>
              <a:t>web</a:t>
            </a:r>
            <a:r>
              <a:rPr sz="3600" b="1" spc="-590" dirty="0">
                <a:solidFill>
                  <a:srgbClr val="524F4E"/>
                </a:solidFill>
                <a:latin typeface="Trebuchet MS" panose="020B0603020202020204"/>
                <a:cs typeface="Trebuchet MS" panose="020B0603020202020204"/>
              </a:rPr>
              <a:t> </a:t>
            </a:r>
            <a:r>
              <a:rPr sz="3600" b="1" spc="-85" dirty="0">
                <a:solidFill>
                  <a:srgbClr val="524F4E"/>
                </a:solidFill>
                <a:latin typeface="Trebuchet MS" panose="020B0603020202020204"/>
                <a:cs typeface="Trebuchet MS" panose="020B0603020202020204"/>
              </a:rPr>
              <a:t>pages</a:t>
            </a:r>
            <a:endParaRPr sz="3600">
              <a:latin typeface="Trebuchet MS" panose="020B0603020202020204"/>
              <a:cs typeface="Trebuchet MS" panose="020B0603020202020204"/>
            </a:endParaRPr>
          </a:p>
          <a:p>
            <a:pPr marL="12700" marR="5080">
              <a:lnSpc>
                <a:spcPct val="115000"/>
              </a:lnSpc>
              <a:spcBef>
                <a:spcPts val="360"/>
              </a:spcBef>
            </a:pPr>
            <a:r>
              <a:rPr sz="3100" spc="-135" dirty="0">
                <a:solidFill>
                  <a:srgbClr val="524F4E"/>
                </a:solidFill>
                <a:latin typeface="Trebuchet MS" panose="020B0603020202020204"/>
                <a:cs typeface="Trebuchet MS" panose="020B0603020202020204"/>
              </a:rPr>
              <a:t>It</a:t>
            </a:r>
            <a:r>
              <a:rPr sz="3100" spc="-315" dirty="0">
                <a:solidFill>
                  <a:srgbClr val="524F4E"/>
                </a:solidFill>
                <a:latin typeface="Trebuchet MS" panose="020B0603020202020204"/>
                <a:cs typeface="Trebuchet MS" panose="020B0603020202020204"/>
              </a:rPr>
              <a:t> </a:t>
            </a:r>
            <a:r>
              <a:rPr sz="3100" spc="-45" dirty="0">
                <a:solidFill>
                  <a:srgbClr val="524F4E"/>
                </a:solidFill>
                <a:latin typeface="Trebuchet MS" panose="020B0603020202020204"/>
                <a:cs typeface="Trebuchet MS" panose="020B0603020202020204"/>
              </a:rPr>
              <a:t>Adds</a:t>
            </a:r>
            <a:r>
              <a:rPr sz="3100" spc="-315" dirty="0">
                <a:solidFill>
                  <a:srgbClr val="524F4E"/>
                </a:solidFill>
                <a:latin typeface="Trebuchet MS" panose="020B0603020202020204"/>
                <a:cs typeface="Trebuchet MS" panose="020B0603020202020204"/>
              </a:rPr>
              <a:t> </a:t>
            </a:r>
            <a:r>
              <a:rPr sz="3100" spc="-95" dirty="0">
                <a:solidFill>
                  <a:srgbClr val="524F4E"/>
                </a:solidFill>
                <a:latin typeface="Trebuchet MS" panose="020B0603020202020204"/>
                <a:cs typeface="Trebuchet MS" panose="020B0603020202020204"/>
              </a:rPr>
              <a:t>styles</a:t>
            </a:r>
            <a:r>
              <a:rPr sz="3100" spc="-315" dirty="0">
                <a:solidFill>
                  <a:srgbClr val="524F4E"/>
                </a:solidFill>
                <a:latin typeface="Trebuchet MS" panose="020B0603020202020204"/>
                <a:cs typeface="Trebuchet MS" panose="020B0603020202020204"/>
              </a:rPr>
              <a:t> </a:t>
            </a:r>
            <a:r>
              <a:rPr sz="3100" spc="-220" dirty="0">
                <a:solidFill>
                  <a:srgbClr val="524F4E"/>
                </a:solidFill>
                <a:latin typeface="Trebuchet MS" panose="020B0603020202020204"/>
                <a:cs typeface="Trebuchet MS" panose="020B0603020202020204"/>
              </a:rPr>
              <a:t>(</a:t>
            </a:r>
            <a:r>
              <a:rPr sz="3100" spc="-310" dirty="0">
                <a:solidFill>
                  <a:srgbClr val="524F4E"/>
                </a:solidFill>
                <a:latin typeface="Trebuchet MS" panose="020B0603020202020204"/>
                <a:cs typeface="Trebuchet MS" panose="020B0603020202020204"/>
              </a:rPr>
              <a:t> </a:t>
            </a:r>
            <a:r>
              <a:rPr sz="3100" spc="-140" dirty="0">
                <a:solidFill>
                  <a:srgbClr val="524F4E"/>
                </a:solidFill>
                <a:latin typeface="Trebuchet MS" panose="020B0603020202020204"/>
                <a:cs typeface="Trebuchet MS" panose="020B0603020202020204"/>
              </a:rPr>
              <a:t>fonts,</a:t>
            </a:r>
            <a:r>
              <a:rPr sz="3100" spc="-315" dirty="0">
                <a:solidFill>
                  <a:srgbClr val="524F4E"/>
                </a:solidFill>
                <a:latin typeface="Trebuchet MS" panose="020B0603020202020204"/>
                <a:cs typeface="Trebuchet MS" panose="020B0603020202020204"/>
              </a:rPr>
              <a:t> </a:t>
            </a:r>
            <a:r>
              <a:rPr sz="3100" spc="-85" dirty="0">
                <a:solidFill>
                  <a:srgbClr val="524F4E"/>
                </a:solidFill>
                <a:latin typeface="Trebuchet MS" panose="020B0603020202020204"/>
                <a:cs typeface="Trebuchet MS" panose="020B0603020202020204"/>
              </a:rPr>
              <a:t>background,</a:t>
            </a:r>
            <a:r>
              <a:rPr sz="3100" spc="-315" dirty="0">
                <a:solidFill>
                  <a:srgbClr val="524F4E"/>
                </a:solidFill>
                <a:latin typeface="Trebuchet MS" panose="020B0603020202020204"/>
                <a:cs typeface="Trebuchet MS" panose="020B0603020202020204"/>
              </a:rPr>
              <a:t> </a:t>
            </a:r>
            <a:r>
              <a:rPr sz="3100" spc="-100" dirty="0">
                <a:solidFill>
                  <a:srgbClr val="524F4E"/>
                </a:solidFill>
                <a:latin typeface="Trebuchet MS" panose="020B0603020202020204"/>
                <a:cs typeface="Trebuchet MS" panose="020B0603020202020204"/>
              </a:rPr>
              <a:t>colours,</a:t>
            </a:r>
            <a:r>
              <a:rPr sz="3100" spc="-310" dirty="0">
                <a:solidFill>
                  <a:srgbClr val="524F4E"/>
                </a:solidFill>
                <a:latin typeface="Trebuchet MS" panose="020B0603020202020204"/>
                <a:cs typeface="Trebuchet MS" panose="020B0603020202020204"/>
              </a:rPr>
              <a:t> </a:t>
            </a:r>
            <a:r>
              <a:rPr sz="3100" spc="-75" dirty="0">
                <a:solidFill>
                  <a:srgbClr val="524F4E"/>
                </a:solidFill>
                <a:latin typeface="Trebuchet MS" panose="020B0603020202020204"/>
                <a:cs typeface="Trebuchet MS" panose="020B0603020202020204"/>
              </a:rPr>
              <a:t>spacing)</a:t>
            </a:r>
            <a:r>
              <a:rPr sz="3100" spc="-315" dirty="0">
                <a:solidFill>
                  <a:srgbClr val="524F4E"/>
                </a:solidFill>
                <a:latin typeface="Trebuchet MS" panose="020B0603020202020204"/>
                <a:cs typeface="Trebuchet MS" panose="020B0603020202020204"/>
              </a:rPr>
              <a:t> </a:t>
            </a:r>
            <a:r>
              <a:rPr sz="3100" spc="-100" dirty="0">
                <a:solidFill>
                  <a:srgbClr val="524F4E"/>
                </a:solidFill>
                <a:latin typeface="Trebuchet MS" panose="020B0603020202020204"/>
                <a:cs typeface="Trebuchet MS" panose="020B0603020202020204"/>
              </a:rPr>
              <a:t>to</a:t>
            </a:r>
            <a:r>
              <a:rPr sz="3100" spc="-315" dirty="0">
                <a:solidFill>
                  <a:srgbClr val="524F4E"/>
                </a:solidFill>
                <a:latin typeface="Trebuchet MS" panose="020B0603020202020204"/>
                <a:cs typeface="Trebuchet MS" panose="020B0603020202020204"/>
              </a:rPr>
              <a:t> </a:t>
            </a:r>
            <a:r>
              <a:rPr sz="3100" spc="-135" dirty="0">
                <a:solidFill>
                  <a:srgbClr val="524F4E"/>
                </a:solidFill>
                <a:latin typeface="Trebuchet MS" panose="020B0603020202020204"/>
                <a:cs typeface="Trebuchet MS" panose="020B0603020202020204"/>
              </a:rPr>
              <a:t>the</a:t>
            </a:r>
            <a:r>
              <a:rPr sz="3100" spc="-315" dirty="0">
                <a:solidFill>
                  <a:srgbClr val="524F4E"/>
                </a:solidFill>
                <a:latin typeface="Trebuchet MS" panose="020B0603020202020204"/>
                <a:cs typeface="Trebuchet MS" panose="020B0603020202020204"/>
              </a:rPr>
              <a:t> </a:t>
            </a:r>
            <a:r>
              <a:rPr sz="3100" spc="-100" dirty="0">
                <a:solidFill>
                  <a:srgbClr val="524F4E"/>
                </a:solidFill>
                <a:latin typeface="Trebuchet MS" panose="020B0603020202020204"/>
                <a:cs typeface="Trebuchet MS" panose="020B0603020202020204"/>
              </a:rPr>
              <a:t>html  </a:t>
            </a:r>
            <a:r>
              <a:rPr sz="3100" spc="-65" dirty="0">
                <a:solidFill>
                  <a:srgbClr val="524F4E"/>
                </a:solidFill>
                <a:latin typeface="Trebuchet MS" panose="020B0603020202020204"/>
                <a:cs typeface="Trebuchet MS" panose="020B0603020202020204"/>
              </a:rPr>
              <a:t>documents</a:t>
            </a:r>
            <a:endParaRPr sz="3100">
              <a:latin typeface="Trebuchet MS" panose="020B0603020202020204"/>
              <a:cs typeface="Trebuchet MS" panose="020B0603020202020204"/>
            </a:endParaRPr>
          </a:p>
        </p:txBody>
      </p:sp>
      <p:sp>
        <p:nvSpPr>
          <p:cNvPr id="19" name="object 19"/>
          <p:cNvSpPr/>
          <p:nvPr/>
        </p:nvSpPr>
        <p:spPr>
          <a:xfrm>
            <a:off x="414918" y="2313742"/>
            <a:ext cx="5121462" cy="2828665"/>
          </a:xfrm>
          <a:prstGeom prst="rect">
            <a:avLst/>
          </a:prstGeom>
          <a:blipFill>
            <a:blip r:embed="rId6" cstate="print"/>
            <a:stretch>
              <a:fillRect/>
            </a:stretch>
          </a:blipFill>
        </p:spPr>
        <p:txBody>
          <a:bodyPr wrap="square" lIns="0" tIns="0" rIns="0" bIns="0" rtlCol="0"/>
          <a:lstStyle/>
          <a:p/>
        </p:txBody>
      </p:sp>
      <p:sp>
        <p:nvSpPr>
          <p:cNvPr id="20" name="object 20"/>
          <p:cNvSpPr txBox="1"/>
          <p:nvPr/>
        </p:nvSpPr>
        <p:spPr>
          <a:xfrm>
            <a:off x="622228" y="2994154"/>
            <a:ext cx="4654550" cy="1360805"/>
          </a:xfrm>
          <a:prstGeom prst="rect">
            <a:avLst/>
          </a:prstGeom>
        </p:spPr>
        <p:txBody>
          <a:bodyPr vert="horz" wrap="square" lIns="0" tIns="15875" rIns="0" bIns="0" rtlCol="0">
            <a:spAutoFit/>
          </a:bodyPr>
          <a:lstStyle/>
          <a:p>
            <a:pPr marL="12700">
              <a:lnSpc>
                <a:spcPts val="3580"/>
              </a:lnSpc>
              <a:spcBef>
                <a:spcPts val="125"/>
              </a:spcBef>
            </a:pPr>
            <a:r>
              <a:rPr sz="3200" dirty="0">
                <a:solidFill>
                  <a:srgbClr val="FFFFFF"/>
                </a:solidFill>
                <a:latin typeface="Times New Roman" panose="02020603050405020304"/>
                <a:cs typeface="Times New Roman" panose="02020603050405020304"/>
              </a:rPr>
              <a:t>SELECTOR</a:t>
            </a:r>
            <a:r>
              <a:rPr sz="3200" spc="150" dirty="0">
                <a:solidFill>
                  <a:srgbClr val="FFFFFF"/>
                </a:solidFill>
                <a:latin typeface="Times New Roman" panose="02020603050405020304"/>
                <a:cs typeface="Times New Roman" panose="02020603050405020304"/>
              </a:rPr>
              <a:t> </a:t>
            </a:r>
            <a:r>
              <a:rPr sz="3200" spc="-350" dirty="0">
                <a:solidFill>
                  <a:srgbClr val="FFFFFF"/>
                </a:solidFill>
                <a:latin typeface="Times New Roman" panose="02020603050405020304"/>
                <a:cs typeface="Times New Roman" panose="02020603050405020304"/>
              </a:rPr>
              <a:t>{</a:t>
            </a:r>
            <a:endParaRPr sz="3200">
              <a:latin typeface="Times New Roman" panose="02020603050405020304"/>
              <a:cs typeface="Times New Roman" panose="02020603050405020304"/>
            </a:endParaRPr>
          </a:p>
          <a:p>
            <a:pPr marL="905510" algn="ctr">
              <a:lnSpc>
                <a:spcPts val="3320"/>
              </a:lnSpc>
            </a:pPr>
            <a:r>
              <a:rPr sz="3200" spc="-35" dirty="0">
                <a:solidFill>
                  <a:srgbClr val="FFFFFF"/>
                </a:solidFill>
                <a:latin typeface="Times New Roman" panose="02020603050405020304"/>
                <a:cs typeface="Times New Roman" panose="02020603050405020304"/>
              </a:rPr>
              <a:t>PROPERTY:</a:t>
            </a:r>
            <a:r>
              <a:rPr sz="3200" spc="85" dirty="0">
                <a:solidFill>
                  <a:srgbClr val="FFFFFF"/>
                </a:solidFill>
                <a:latin typeface="Times New Roman" panose="02020603050405020304"/>
                <a:cs typeface="Times New Roman" panose="02020603050405020304"/>
              </a:rPr>
              <a:t> </a:t>
            </a:r>
            <a:r>
              <a:rPr sz="3200" spc="-65" dirty="0">
                <a:solidFill>
                  <a:srgbClr val="FFFFFF"/>
                </a:solidFill>
                <a:latin typeface="Times New Roman" panose="02020603050405020304"/>
                <a:cs typeface="Times New Roman" panose="02020603050405020304"/>
              </a:rPr>
              <a:t>VALUE;</a:t>
            </a:r>
            <a:endParaRPr sz="3200">
              <a:latin typeface="Times New Roman" panose="02020603050405020304"/>
              <a:cs typeface="Times New Roman" panose="02020603050405020304"/>
            </a:endParaRPr>
          </a:p>
          <a:p>
            <a:pPr marL="12700">
              <a:lnSpc>
                <a:spcPts val="3580"/>
              </a:lnSpc>
            </a:pPr>
            <a:r>
              <a:rPr sz="3200" spc="-350" dirty="0">
                <a:solidFill>
                  <a:srgbClr val="FFFFFF"/>
                </a:solidFill>
                <a:latin typeface="Times New Roman" panose="02020603050405020304"/>
                <a:cs typeface="Times New Roman" panose="02020603050405020304"/>
              </a:rPr>
              <a:t>}</a:t>
            </a:r>
            <a:endParaRPr sz="3200">
              <a:latin typeface="Times New Roman" panose="02020603050405020304"/>
              <a:cs typeface="Times New Roman" panose="02020603050405020304"/>
            </a:endParaRPr>
          </a:p>
        </p:txBody>
      </p:sp>
      <p:sp>
        <p:nvSpPr>
          <p:cNvPr id="21" name="object 21"/>
          <p:cNvSpPr/>
          <p:nvPr/>
        </p:nvSpPr>
        <p:spPr>
          <a:xfrm>
            <a:off x="677975" y="1652229"/>
            <a:ext cx="16230600" cy="133350"/>
          </a:xfrm>
          <a:custGeom>
            <a:avLst/>
            <a:gdLst/>
            <a:ahLst/>
            <a:cxnLst/>
            <a:rect l="l" t="t" r="r" b="b"/>
            <a:pathLst>
              <a:path w="16230600" h="133350">
                <a:moveTo>
                  <a:pt x="16230600" y="133350"/>
                </a:moveTo>
                <a:lnTo>
                  <a:pt x="0" y="133350"/>
                </a:lnTo>
                <a:lnTo>
                  <a:pt x="0" y="0"/>
                </a:lnTo>
                <a:lnTo>
                  <a:pt x="16230600" y="0"/>
                </a:lnTo>
                <a:lnTo>
                  <a:pt x="16230600" y="133350"/>
                </a:lnTo>
                <a:close/>
              </a:path>
            </a:pathLst>
          </a:custGeom>
          <a:solidFill>
            <a:srgbClr val="A76D3A"/>
          </a:solidFill>
        </p:spPr>
        <p:txBody>
          <a:bodyPr wrap="square" lIns="0" tIns="0" rIns="0" bIns="0" rtlCol="0"/>
          <a:lstStyle/>
          <a:p/>
        </p:txBody>
      </p:sp>
      <p:sp>
        <p:nvSpPr>
          <p:cNvPr id="22" name="object 22"/>
          <p:cNvSpPr/>
          <p:nvPr/>
        </p:nvSpPr>
        <p:spPr>
          <a:xfrm>
            <a:off x="8783695" y="5728928"/>
            <a:ext cx="9525" cy="4558665"/>
          </a:xfrm>
          <a:custGeom>
            <a:avLst/>
            <a:gdLst/>
            <a:ahLst/>
            <a:cxnLst/>
            <a:rect l="l" t="t" r="r" b="b"/>
            <a:pathLst>
              <a:path w="9525" h="4558665">
                <a:moveTo>
                  <a:pt x="9509" y="0"/>
                </a:moveTo>
                <a:lnTo>
                  <a:pt x="9509" y="4558070"/>
                </a:lnTo>
                <a:lnTo>
                  <a:pt x="0" y="4558070"/>
                </a:lnTo>
                <a:lnTo>
                  <a:pt x="0" y="0"/>
                </a:lnTo>
                <a:lnTo>
                  <a:pt x="9509" y="0"/>
                </a:lnTo>
                <a:close/>
              </a:path>
            </a:pathLst>
          </a:custGeom>
          <a:solidFill>
            <a:srgbClr val="A76D3A"/>
          </a:solidFill>
        </p:spPr>
        <p:txBody>
          <a:bodyPr wrap="square" lIns="0" tIns="0" rIns="0" bIns="0" rtlCol="0"/>
          <a:lstStyle/>
          <a:p/>
        </p:txBody>
      </p:sp>
      <p:sp>
        <p:nvSpPr>
          <p:cNvPr id="23" name="object 23"/>
          <p:cNvSpPr/>
          <p:nvPr/>
        </p:nvSpPr>
        <p:spPr>
          <a:xfrm>
            <a:off x="12955768" y="6744400"/>
            <a:ext cx="5057759" cy="2914649"/>
          </a:xfrm>
          <a:prstGeom prst="rect">
            <a:avLst/>
          </a:prstGeom>
          <a:blipFill>
            <a:blip r:embed="rId7" cstate="print"/>
            <a:stretch>
              <a:fillRect/>
            </a:stretch>
          </a:blipFill>
        </p:spPr>
        <p:txBody>
          <a:bodyPr wrap="square" lIns="0" tIns="0" rIns="0" bIns="0" rtlCol="0"/>
          <a:lstStyle/>
          <a:p/>
        </p:txBody>
      </p:sp>
      <p:sp>
        <p:nvSpPr>
          <p:cNvPr id="24" name="object 24"/>
          <p:cNvSpPr/>
          <p:nvPr/>
        </p:nvSpPr>
        <p:spPr>
          <a:xfrm>
            <a:off x="414918" y="8943197"/>
            <a:ext cx="8153399" cy="714359"/>
          </a:xfrm>
          <a:prstGeom prst="rect">
            <a:avLst/>
          </a:prstGeom>
          <a:blipFill>
            <a:blip r:embed="rId8" cstate="print"/>
            <a:stretch>
              <a:fillRect/>
            </a:stretch>
          </a:blipFill>
        </p:spPr>
        <p:txBody>
          <a:bodyPr wrap="square" lIns="0" tIns="0" rIns="0" bIns="0" rtlCol="0"/>
          <a:lstStyle/>
          <a:p/>
        </p:txBody>
      </p:sp>
      <p:sp>
        <p:nvSpPr>
          <p:cNvPr id="25" name="object 25"/>
          <p:cNvSpPr txBox="1">
            <a:spLocks noGrp="1"/>
          </p:cNvSpPr>
          <p:nvPr>
            <p:ph type="title"/>
          </p:nvPr>
        </p:nvSpPr>
        <p:spPr>
          <a:xfrm>
            <a:off x="2590800" y="308610"/>
            <a:ext cx="12894945" cy="1273175"/>
          </a:xfrm>
          <a:prstGeom prst="rect">
            <a:avLst/>
          </a:prstGeom>
        </p:spPr>
        <p:txBody>
          <a:bodyPr vert="horz" wrap="square" lIns="0" tIns="11430" rIns="0" bIns="0" rtlCol="0">
            <a:spAutoFit/>
          </a:bodyPr>
          <a:lstStyle/>
          <a:p>
            <a:pPr marL="12700">
              <a:lnSpc>
                <a:spcPct val="100000"/>
              </a:lnSpc>
              <a:spcBef>
                <a:spcPts val="90"/>
              </a:spcBef>
            </a:pPr>
            <a:r>
              <a:rPr sz="8200" spc="-690" dirty="0"/>
              <a:t>INTRODUCTION </a:t>
            </a:r>
            <a:r>
              <a:rPr lang="en-IN" sz="8200" spc="-690" dirty="0"/>
              <a:t> </a:t>
            </a:r>
            <a:r>
              <a:rPr sz="8200" spc="-395" dirty="0"/>
              <a:t>TO</a:t>
            </a:r>
            <a:r>
              <a:rPr sz="8200" spc="-1090" dirty="0"/>
              <a:t> </a:t>
            </a:r>
            <a:r>
              <a:rPr lang="en-IN" sz="8200" spc="-1090" dirty="0"/>
              <a:t>  </a:t>
            </a:r>
            <a:r>
              <a:rPr sz="8200" spc="-830" dirty="0"/>
              <a:t>CSS</a:t>
            </a:r>
            <a:endParaRPr sz="8200"/>
          </a:p>
        </p:txBody>
      </p:sp>
      <p:sp>
        <p:nvSpPr>
          <p:cNvPr id="26" name="object 26"/>
          <p:cNvSpPr txBox="1"/>
          <p:nvPr/>
        </p:nvSpPr>
        <p:spPr>
          <a:xfrm>
            <a:off x="402218" y="5496402"/>
            <a:ext cx="7810500" cy="3117850"/>
          </a:xfrm>
          <a:prstGeom prst="rect">
            <a:avLst/>
          </a:prstGeom>
        </p:spPr>
        <p:txBody>
          <a:bodyPr vert="horz" wrap="square" lIns="0" tIns="206375" rIns="0" bIns="0" rtlCol="0">
            <a:spAutoFit/>
          </a:bodyPr>
          <a:lstStyle/>
          <a:p>
            <a:pPr marL="12700">
              <a:lnSpc>
                <a:spcPct val="100000"/>
              </a:lnSpc>
              <a:spcBef>
                <a:spcPts val="1625"/>
              </a:spcBef>
            </a:pPr>
            <a:r>
              <a:rPr sz="4400" b="1" spc="-225" dirty="0">
                <a:solidFill>
                  <a:srgbClr val="A76D3A"/>
                </a:solidFill>
                <a:latin typeface="Trebuchet MS" panose="020B0603020202020204"/>
                <a:cs typeface="Trebuchet MS" panose="020B0603020202020204"/>
              </a:rPr>
              <a:t>EXTERNAL </a:t>
            </a:r>
            <a:r>
              <a:rPr sz="4400" b="1" spc="-235" dirty="0">
                <a:solidFill>
                  <a:srgbClr val="A76D3A"/>
                </a:solidFill>
                <a:latin typeface="Trebuchet MS" panose="020B0603020202020204"/>
                <a:cs typeface="Trebuchet MS" panose="020B0603020202020204"/>
              </a:rPr>
              <a:t>STYLE</a:t>
            </a:r>
            <a:r>
              <a:rPr sz="4400" b="1" spc="-680" dirty="0">
                <a:solidFill>
                  <a:srgbClr val="A76D3A"/>
                </a:solidFill>
                <a:latin typeface="Trebuchet MS" panose="020B0603020202020204"/>
                <a:cs typeface="Trebuchet MS" panose="020B0603020202020204"/>
              </a:rPr>
              <a:t> </a:t>
            </a:r>
            <a:r>
              <a:rPr sz="4400" b="1" spc="-130" dirty="0">
                <a:solidFill>
                  <a:srgbClr val="A76D3A"/>
                </a:solidFill>
                <a:latin typeface="Trebuchet MS" panose="020B0603020202020204"/>
                <a:cs typeface="Trebuchet MS" panose="020B0603020202020204"/>
              </a:rPr>
              <a:t>SHEET</a:t>
            </a:r>
            <a:endParaRPr sz="4400">
              <a:latin typeface="Trebuchet MS" panose="020B0603020202020204"/>
              <a:cs typeface="Trebuchet MS" panose="020B0603020202020204"/>
            </a:endParaRPr>
          </a:p>
          <a:p>
            <a:pPr marL="12700" marR="5080">
              <a:lnSpc>
                <a:spcPts val="3230"/>
              </a:lnSpc>
              <a:spcBef>
                <a:spcPts val="1455"/>
              </a:spcBef>
            </a:pPr>
            <a:r>
              <a:rPr sz="3000" b="1" spc="-180" dirty="0">
                <a:solidFill>
                  <a:srgbClr val="524F4E"/>
                </a:solidFill>
                <a:latin typeface="Trebuchet MS" panose="020B0603020202020204"/>
                <a:cs typeface="Trebuchet MS" panose="020B0603020202020204"/>
              </a:rPr>
              <a:t>An</a:t>
            </a:r>
            <a:r>
              <a:rPr sz="3000" b="1" spc="-305" dirty="0">
                <a:solidFill>
                  <a:srgbClr val="524F4E"/>
                </a:solidFill>
                <a:latin typeface="Trebuchet MS" panose="020B0603020202020204"/>
                <a:cs typeface="Trebuchet MS" panose="020B0603020202020204"/>
              </a:rPr>
              <a:t> </a:t>
            </a:r>
            <a:r>
              <a:rPr sz="3000" b="1" spc="-170" dirty="0">
                <a:solidFill>
                  <a:srgbClr val="524F4E"/>
                </a:solidFill>
                <a:latin typeface="Trebuchet MS" panose="020B0603020202020204"/>
                <a:cs typeface="Trebuchet MS" panose="020B0603020202020204"/>
              </a:rPr>
              <a:t>external</a:t>
            </a:r>
            <a:r>
              <a:rPr sz="3000" b="1" spc="-300" dirty="0">
                <a:solidFill>
                  <a:srgbClr val="524F4E"/>
                </a:solidFill>
                <a:latin typeface="Trebuchet MS" panose="020B0603020202020204"/>
                <a:cs typeface="Trebuchet MS" panose="020B0603020202020204"/>
              </a:rPr>
              <a:t> </a:t>
            </a:r>
            <a:r>
              <a:rPr sz="3000" b="1" spc="-130" dirty="0">
                <a:solidFill>
                  <a:srgbClr val="524F4E"/>
                </a:solidFill>
                <a:latin typeface="Trebuchet MS" panose="020B0603020202020204"/>
                <a:cs typeface="Trebuchet MS" panose="020B0603020202020204"/>
              </a:rPr>
              <a:t>style</a:t>
            </a:r>
            <a:r>
              <a:rPr sz="3000" b="1" spc="-305" dirty="0">
                <a:solidFill>
                  <a:srgbClr val="524F4E"/>
                </a:solidFill>
                <a:latin typeface="Trebuchet MS" panose="020B0603020202020204"/>
                <a:cs typeface="Trebuchet MS" panose="020B0603020202020204"/>
              </a:rPr>
              <a:t> </a:t>
            </a:r>
            <a:r>
              <a:rPr sz="3000" b="1" spc="-150" dirty="0">
                <a:solidFill>
                  <a:srgbClr val="524F4E"/>
                </a:solidFill>
                <a:latin typeface="Trebuchet MS" panose="020B0603020202020204"/>
                <a:cs typeface="Trebuchet MS" panose="020B0603020202020204"/>
              </a:rPr>
              <a:t>sheet</a:t>
            </a:r>
            <a:r>
              <a:rPr sz="3000" b="1" spc="-300" dirty="0">
                <a:solidFill>
                  <a:srgbClr val="524F4E"/>
                </a:solidFill>
                <a:latin typeface="Trebuchet MS" panose="020B0603020202020204"/>
                <a:cs typeface="Trebuchet MS" panose="020B0603020202020204"/>
              </a:rPr>
              <a:t> </a:t>
            </a:r>
            <a:r>
              <a:rPr sz="3000" b="1" spc="-75" dirty="0">
                <a:solidFill>
                  <a:srgbClr val="524F4E"/>
                </a:solidFill>
                <a:latin typeface="Trebuchet MS" panose="020B0603020202020204"/>
                <a:cs typeface="Trebuchet MS" panose="020B0603020202020204"/>
              </a:rPr>
              <a:t>is</a:t>
            </a:r>
            <a:r>
              <a:rPr sz="3000" b="1" spc="-305" dirty="0">
                <a:solidFill>
                  <a:srgbClr val="524F4E"/>
                </a:solidFill>
                <a:latin typeface="Trebuchet MS" panose="020B0603020202020204"/>
                <a:cs typeface="Trebuchet MS" panose="020B0603020202020204"/>
              </a:rPr>
              <a:t> </a:t>
            </a:r>
            <a:r>
              <a:rPr sz="3000" b="1" spc="-70" dirty="0">
                <a:solidFill>
                  <a:srgbClr val="524F4E"/>
                </a:solidFill>
                <a:latin typeface="Trebuchet MS" panose="020B0603020202020204"/>
                <a:cs typeface="Trebuchet MS" panose="020B0603020202020204"/>
              </a:rPr>
              <a:t>a</a:t>
            </a:r>
            <a:r>
              <a:rPr sz="3000" b="1" spc="-300" dirty="0">
                <a:solidFill>
                  <a:srgbClr val="524F4E"/>
                </a:solidFill>
                <a:latin typeface="Trebuchet MS" panose="020B0603020202020204"/>
                <a:cs typeface="Trebuchet MS" panose="020B0603020202020204"/>
              </a:rPr>
              <a:t> </a:t>
            </a:r>
            <a:r>
              <a:rPr sz="3000" b="1" spc="-130" dirty="0">
                <a:solidFill>
                  <a:srgbClr val="524F4E"/>
                </a:solidFill>
                <a:latin typeface="Trebuchet MS" panose="020B0603020202020204"/>
                <a:cs typeface="Trebuchet MS" panose="020B0603020202020204"/>
              </a:rPr>
              <a:t>separate</a:t>
            </a:r>
            <a:r>
              <a:rPr sz="3000" b="1" spc="-305" dirty="0">
                <a:solidFill>
                  <a:srgbClr val="524F4E"/>
                </a:solidFill>
                <a:latin typeface="Trebuchet MS" panose="020B0603020202020204"/>
                <a:cs typeface="Trebuchet MS" panose="020B0603020202020204"/>
              </a:rPr>
              <a:t> </a:t>
            </a:r>
            <a:r>
              <a:rPr sz="3000" b="1" spc="15" dirty="0">
                <a:solidFill>
                  <a:srgbClr val="524F4E"/>
                </a:solidFill>
                <a:latin typeface="Trebuchet MS" panose="020B0603020202020204"/>
                <a:cs typeface="Trebuchet MS" panose="020B0603020202020204"/>
              </a:rPr>
              <a:t>CSS</a:t>
            </a:r>
            <a:r>
              <a:rPr sz="3000" b="1" spc="-300" dirty="0">
                <a:solidFill>
                  <a:srgbClr val="524F4E"/>
                </a:solidFill>
                <a:latin typeface="Trebuchet MS" panose="020B0603020202020204"/>
                <a:cs typeface="Trebuchet MS" panose="020B0603020202020204"/>
              </a:rPr>
              <a:t> </a:t>
            </a:r>
            <a:r>
              <a:rPr sz="3000" b="1" spc="-165" dirty="0">
                <a:solidFill>
                  <a:srgbClr val="524F4E"/>
                </a:solidFill>
                <a:latin typeface="Trebuchet MS" panose="020B0603020202020204"/>
                <a:cs typeface="Trebuchet MS" panose="020B0603020202020204"/>
              </a:rPr>
              <a:t>file</a:t>
            </a:r>
            <a:r>
              <a:rPr sz="3000" b="1" spc="-305" dirty="0">
                <a:solidFill>
                  <a:srgbClr val="524F4E"/>
                </a:solidFill>
                <a:latin typeface="Trebuchet MS" panose="020B0603020202020204"/>
                <a:cs typeface="Trebuchet MS" panose="020B0603020202020204"/>
              </a:rPr>
              <a:t> </a:t>
            </a:r>
            <a:r>
              <a:rPr sz="3000" b="1" spc="-120" dirty="0">
                <a:solidFill>
                  <a:srgbClr val="524F4E"/>
                </a:solidFill>
                <a:latin typeface="Trebuchet MS" panose="020B0603020202020204"/>
                <a:cs typeface="Trebuchet MS" panose="020B0603020202020204"/>
              </a:rPr>
              <a:t>that  </a:t>
            </a:r>
            <a:r>
              <a:rPr sz="3000" b="1" spc="-114" dirty="0">
                <a:solidFill>
                  <a:srgbClr val="524F4E"/>
                </a:solidFill>
                <a:latin typeface="Trebuchet MS" panose="020B0603020202020204"/>
                <a:cs typeface="Trebuchet MS" panose="020B0603020202020204"/>
              </a:rPr>
              <a:t>can </a:t>
            </a:r>
            <a:r>
              <a:rPr sz="3000" b="1" spc="-150" dirty="0">
                <a:solidFill>
                  <a:srgbClr val="524F4E"/>
                </a:solidFill>
                <a:latin typeface="Trebuchet MS" panose="020B0603020202020204"/>
                <a:cs typeface="Trebuchet MS" panose="020B0603020202020204"/>
              </a:rPr>
              <a:t>be </a:t>
            </a:r>
            <a:r>
              <a:rPr sz="3000" b="1" spc="-120" dirty="0">
                <a:solidFill>
                  <a:srgbClr val="524F4E"/>
                </a:solidFill>
                <a:latin typeface="Trebuchet MS" panose="020B0603020202020204"/>
                <a:cs typeface="Trebuchet MS" panose="020B0603020202020204"/>
              </a:rPr>
              <a:t>accessed </a:t>
            </a:r>
            <a:r>
              <a:rPr sz="3000" b="1" spc="-114" dirty="0">
                <a:solidFill>
                  <a:srgbClr val="524F4E"/>
                </a:solidFill>
                <a:latin typeface="Trebuchet MS" panose="020B0603020202020204"/>
                <a:cs typeface="Trebuchet MS" panose="020B0603020202020204"/>
              </a:rPr>
              <a:t>by </a:t>
            </a:r>
            <a:r>
              <a:rPr sz="3000" b="1" spc="-130" dirty="0">
                <a:solidFill>
                  <a:srgbClr val="524F4E"/>
                </a:solidFill>
                <a:latin typeface="Trebuchet MS" panose="020B0603020202020204"/>
                <a:cs typeface="Trebuchet MS" panose="020B0603020202020204"/>
              </a:rPr>
              <a:t>creating </a:t>
            </a:r>
            <a:r>
              <a:rPr sz="3000" b="1" spc="-70" dirty="0">
                <a:solidFill>
                  <a:srgbClr val="524F4E"/>
                </a:solidFill>
                <a:latin typeface="Trebuchet MS" panose="020B0603020202020204"/>
                <a:cs typeface="Trebuchet MS" panose="020B0603020202020204"/>
              </a:rPr>
              <a:t>a </a:t>
            </a:r>
            <a:r>
              <a:rPr sz="3000" b="1" spc="-120" dirty="0">
                <a:solidFill>
                  <a:srgbClr val="524F4E"/>
                </a:solidFill>
                <a:latin typeface="Trebuchet MS" panose="020B0603020202020204"/>
                <a:cs typeface="Trebuchet MS" panose="020B0603020202020204"/>
              </a:rPr>
              <a:t>link </a:t>
            </a:r>
            <a:r>
              <a:rPr sz="3000" b="1" spc="-135" dirty="0">
                <a:solidFill>
                  <a:srgbClr val="524F4E"/>
                </a:solidFill>
                <a:latin typeface="Trebuchet MS" panose="020B0603020202020204"/>
                <a:cs typeface="Trebuchet MS" panose="020B0603020202020204"/>
              </a:rPr>
              <a:t>within </a:t>
            </a:r>
            <a:r>
              <a:rPr sz="3000" b="1" spc="-165" dirty="0">
                <a:solidFill>
                  <a:srgbClr val="524F4E"/>
                </a:solidFill>
                <a:latin typeface="Trebuchet MS" panose="020B0603020202020204"/>
                <a:cs typeface="Trebuchet MS" panose="020B0603020202020204"/>
              </a:rPr>
              <a:t>the  </a:t>
            </a:r>
            <a:r>
              <a:rPr sz="3000" b="1" spc="-125" dirty="0">
                <a:solidFill>
                  <a:srgbClr val="524F4E"/>
                </a:solidFill>
                <a:latin typeface="Trebuchet MS" panose="020B0603020202020204"/>
                <a:cs typeface="Trebuchet MS" panose="020B0603020202020204"/>
              </a:rPr>
              <a:t>head section </a:t>
            </a:r>
            <a:r>
              <a:rPr sz="3000" b="1" spc="-130" dirty="0">
                <a:solidFill>
                  <a:srgbClr val="524F4E"/>
                </a:solidFill>
                <a:latin typeface="Trebuchet MS" panose="020B0603020202020204"/>
                <a:cs typeface="Trebuchet MS" panose="020B0603020202020204"/>
              </a:rPr>
              <a:t>of </a:t>
            </a:r>
            <a:r>
              <a:rPr sz="3000" b="1" spc="-165" dirty="0">
                <a:solidFill>
                  <a:srgbClr val="524F4E"/>
                </a:solidFill>
                <a:latin typeface="Trebuchet MS" panose="020B0603020202020204"/>
                <a:cs typeface="Trebuchet MS" panose="020B0603020202020204"/>
              </a:rPr>
              <a:t>the </a:t>
            </a:r>
            <a:r>
              <a:rPr sz="3000" b="1" spc="-140" dirty="0">
                <a:solidFill>
                  <a:srgbClr val="524F4E"/>
                </a:solidFill>
                <a:latin typeface="Trebuchet MS" panose="020B0603020202020204"/>
                <a:cs typeface="Trebuchet MS" panose="020B0603020202020204"/>
              </a:rPr>
              <a:t>webpage. </a:t>
            </a:r>
            <a:r>
              <a:rPr sz="3000" b="1" spc="-190" dirty="0">
                <a:solidFill>
                  <a:srgbClr val="524F4E"/>
                </a:solidFill>
                <a:latin typeface="Trebuchet MS" panose="020B0603020202020204"/>
                <a:cs typeface="Trebuchet MS" panose="020B0603020202020204"/>
              </a:rPr>
              <a:t>The </a:t>
            </a:r>
            <a:r>
              <a:rPr sz="3000" b="1" spc="-120" dirty="0">
                <a:solidFill>
                  <a:srgbClr val="524F4E"/>
                </a:solidFill>
                <a:latin typeface="Trebuchet MS" panose="020B0603020202020204"/>
                <a:cs typeface="Trebuchet MS" panose="020B0603020202020204"/>
              </a:rPr>
              <a:t>link </a:t>
            </a:r>
            <a:r>
              <a:rPr sz="3000" b="1" spc="-105" dirty="0">
                <a:solidFill>
                  <a:srgbClr val="524F4E"/>
                </a:solidFill>
                <a:latin typeface="Trebuchet MS" panose="020B0603020202020204"/>
                <a:cs typeface="Trebuchet MS" panose="020B0603020202020204"/>
              </a:rPr>
              <a:t>to </a:t>
            </a:r>
            <a:r>
              <a:rPr sz="3000" b="1" spc="-90" dirty="0">
                <a:solidFill>
                  <a:srgbClr val="524F4E"/>
                </a:solidFill>
                <a:latin typeface="Trebuchet MS" panose="020B0603020202020204"/>
                <a:cs typeface="Trebuchet MS" panose="020B0603020202020204"/>
              </a:rPr>
              <a:t>an  </a:t>
            </a:r>
            <a:r>
              <a:rPr sz="3000" b="1" spc="-170" dirty="0">
                <a:solidFill>
                  <a:srgbClr val="524F4E"/>
                </a:solidFill>
                <a:latin typeface="Trebuchet MS" panose="020B0603020202020204"/>
                <a:cs typeface="Trebuchet MS" panose="020B0603020202020204"/>
              </a:rPr>
              <a:t>external </a:t>
            </a:r>
            <a:r>
              <a:rPr sz="3000" b="1" spc="-130" dirty="0">
                <a:solidFill>
                  <a:srgbClr val="524F4E"/>
                </a:solidFill>
                <a:latin typeface="Trebuchet MS" panose="020B0603020202020204"/>
                <a:cs typeface="Trebuchet MS" panose="020B0603020202020204"/>
              </a:rPr>
              <a:t>style </a:t>
            </a:r>
            <a:r>
              <a:rPr sz="3000" b="1" spc="-150" dirty="0">
                <a:solidFill>
                  <a:srgbClr val="524F4E"/>
                </a:solidFill>
                <a:latin typeface="Trebuchet MS" panose="020B0603020202020204"/>
                <a:cs typeface="Trebuchet MS" panose="020B0603020202020204"/>
              </a:rPr>
              <a:t>sheet </a:t>
            </a:r>
            <a:r>
              <a:rPr sz="3000" b="1" spc="-75" dirty="0">
                <a:solidFill>
                  <a:srgbClr val="524F4E"/>
                </a:solidFill>
                <a:latin typeface="Trebuchet MS" panose="020B0603020202020204"/>
                <a:cs typeface="Trebuchet MS" panose="020B0603020202020204"/>
              </a:rPr>
              <a:t>is </a:t>
            </a:r>
            <a:r>
              <a:rPr sz="3000" b="1" spc="-114" dirty="0">
                <a:solidFill>
                  <a:srgbClr val="524F4E"/>
                </a:solidFill>
                <a:latin typeface="Trebuchet MS" panose="020B0603020202020204"/>
                <a:cs typeface="Trebuchet MS" panose="020B0603020202020204"/>
              </a:rPr>
              <a:t>placed </a:t>
            </a:r>
            <a:r>
              <a:rPr sz="3000" b="1" spc="-135" dirty="0">
                <a:solidFill>
                  <a:srgbClr val="524F4E"/>
                </a:solidFill>
                <a:latin typeface="Trebuchet MS" panose="020B0603020202020204"/>
                <a:cs typeface="Trebuchet MS" panose="020B0603020202020204"/>
              </a:rPr>
              <a:t>within </a:t>
            </a:r>
            <a:r>
              <a:rPr sz="3000" b="1" spc="-165" dirty="0">
                <a:solidFill>
                  <a:srgbClr val="524F4E"/>
                </a:solidFill>
                <a:latin typeface="Trebuchet MS" panose="020B0603020202020204"/>
                <a:cs typeface="Trebuchet MS" panose="020B0603020202020204"/>
              </a:rPr>
              <a:t>the </a:t>
            </a:r>
            <a:r>
              <a:rPr sz="3000" b="1" spc="-125" dirty="0">
                <a:solidFill>
                  <a:srgbClr val="524F4E"/>
                </a:solidFill>
                <a:latin typeface="Trebuchet MS" panose="020B0603020202020204"/>
                <a:cs typeface="Trebuchet MS" panose="020B0603020202020204"/>
              </a:rPr>
              <a:t>head  section </a:t>
            </a:r>
            <a:r>
              <a:rPr sz="3000" b="1" spc="-130" dirty="0">
                <a:solidFill>
                  <a:srgbClr val="524F4E"/>
                </a:solidFill>
                <a:latin typeface="Trebuchet MS" panose="020B0603020202020204"/>
                <a:cs typeface="Trebuchet MS" panose="020B0603020202020204"/>
              </a:rPr>
              <a:t>of </a:t>
            </a:r>
            <a:r>
              <a:rPr sz="3000" b="1" spc="-165" dirty="0">
                <a:solidFill>
                  <a:srgbClr val="524F4E"/>
                </a:solidFill>
                <a:latin typeface="Trebuchet MS" panose="020B0603020202020204"/>
                <a:cs typeface="Trebuchet MS" panose="020B0603020202020204"/>
              </a:rPr>
              <a:t>the</a:t>
            </a:r>
            <a:r>
              <a:rPr sz="3000" b="1" spc="-665" dirty="0">
                <a:solidFill>
                  <a:srgbClr val="524F4E"/>
                </a:solidFill>
                <a:latin typeface="Trebuchet MS" panose="020B0603020202020204"/>
                <a:cs typeface="Trebuchet MS" panose="020B0603020202020204"/>
              </a:rPr>
              <a:t> </a:t>
            </a:r>
            <a:r>
              <a:rPr sz="3000" b="1" spc="-130" dirty="0">
                <a:solidFill>
                  <a:srgbClr val="524F4E"/>
                </a:solidFill>
                <a:latin typeface="Trebuchet MS" panose="020B0603020202020204"/>
                <a:cs typeface="Trebuchet MS" panose="020B0603020202020204"/>
              </a:rPr>
              <a:t>page.</a:t>
            </a:r>
            <a:endParaRPr sz="3000">
              <a:latin typeface="Trebuchet MS" panose="020B0603020202020204"/>
              <a:cs typeface="Trebuchet MS" panose="020B0603020202020204"/>
            </a:endParaRPr>
          </a:p>
        </p:txBody>
      </p:sp>
      <p:sp>
        <p:nvSpPr>
          <p:cNvPr id="27" name="object 27"/>
          <p:cNvSpPr txBox="1"/>
          <p:nvPr/>
        </p:nvSpPr>
        <p:spPr>
          <a:xfrm>
            <a:off x="8953754" y="5690237"/>
            <a:ext cx="5661660" cy="695960"/>
          </a:xfrm>
          <a:prstGeom prst="rect">
            <a:avLst/>
          </a:prstGeom>
        </p:spPr>
        <p:txBody>
          <a:bodyPr vert="horz" wrap="square" lIns="0" tIns="12700" rIns="0" bIns="0" rtlCol="0">
            <a:spAutoFit/>
          </a:bodyPr>
          <a:lstStyle/>
          <a:p>
            <a:pPr marL="12700">
              <a:lnSpc>
                <a:spcPct val="100000"/>
              </a:lnSpc>
              <a:spcBef>
                <a:spcPts val="100"/>
              </a:spcBef>
            </a:pPr>
            <a:r>
              <a:rPr sz="4400" b="1" spc="-175" dirty="0">
                <a:solidFill>
                  <a:srgbClr val="A76D3A"/>
                </a:solidFill>
                <a:latin typeface="Trebuchet MS" panose="020B0603020202020204"/>
                <a:cs typeface="Trebuchet MS" panose="020B0603020202020204"/>
              </a:rPr>
              <a:t>INTERNAL </a:t>
            </a:r>
            <a:r>
              <a:rPr sz="4400" b="1" spc="-235" dirty="0">
                <a:solidFill>
                  <a:srgbClr val="A76D3A"/>
                </a:solidFill>
                <a:latin typeface="Trebuchet MS" panose="020B0603020202020204"/>
                <a:cs typeface="Trebuchet MS" panose="020B0603020202020204"/>
              </a:rPr>
              <a:t>STYLE</a:t>
            </a:r>
            <a:r>
              <a:rPr sz="4400" b="1" spc="-775" dirty="0">
                <a:solidFill>
                  <a:srgbClr val="A76D3A"/>
                </a:solidFill>
                <a:latin typeface="Trebuchet MS" panose="020B0603020202020204"/>
                <a:cs typeface="Trebuchet MS" panose="020B0603020202020204"/>
              </a:rPr>
              <a:t> </a:t>
            </a:r>
            <a:r>
              <a:rPr sz="4400" b="1" spc="-130" dirty="0">
                <a:solidFill>
                  <a:srgbClr val="A76D3A"/>
                </a:solidFill>
                <a:latin typeface="Trebuchet MS" panose="020B0603020202020204"/>
                <a:cs typeface="Trebuchet MS" panose="020B0603020202020204"/>
              </a:rPr>
              <a:t>SHEET</a:t>
            </a:r>
            <a:endParaRPr sz="4400">
              <a:latin typeface="Trebuchet MS" panose="020B0603020202020204"/>
              <a:cs typeface="Trebuchet MS" panose="020B0603020202020204"/>
            </a:endParaRPr>
          </a:p>
        </p:txBody>
      </p:sp>
      <p:sp>
        <p:nvSpPr>
          <p:cNvPr id="28" name="object 28"/>
          <p:cNvSpPr txBox="1"/>
          <p:nvPr/>
        </p:nvSpPr>
        <p:spPr>
          <a:xfrm>
            <a:off x="8953754" y="6445344"/>
            <a:ext cx="3613150" cy="482600"/>
          </a:xfrm>
          <a:prstGeom prst="rect">
            <a:avLst/>
          </a:prstGeom>
        </p:spPr>
        <p:txBody>
          <a:bodyPr vert="horz" wrap="square" lIns="0" tIns="12700" rIns="0" bIns="0" rtlCol="0">
            <a:spAutoFit/>
          </a:bodyPr>
          <a:lstStyle/>
          <a:p>
            <a:pPr marL="12700">
              <a:lnSpc>
                <a:spcPct val="100000"/>
              </a:lnSpc>
              <a:spcBef>
                <a:spcPts val="100"/>
              </a:spcBef>
              <a:tabLst>
                <a:tab pos="767080" algn="l"/>
                <a:tab pos="2377440" algn="l"/>
                <a:tab pos="3340735" algn="l"/>
              </a:tabLst>
            </a:pPr>
            <a:r>
              <a:rPr sz="3000" b="1" spc="-250" dirty="0">
                <a:solidFill>
                  <a:srgbClr val="524F4E"/>
                </a:solidFill>
                <a:latin typeface="Trebuchet MS" panose="020B0603020202020204"/>
                <a:cs typeface="Trebuchet MS" panose="020B0603020202020204"/>
              </a:rPr>
              <a:t>A</a:t>
            </a:r>
            <a:r>
              <a:rPr sz="3000" b="1" spc="-110" dirty="0">
                <a:solidFill>
                  <a:srgbClr val="524F4E"/>
                </a:solidFill>
                <a:latin typeface="Trebuchet MS" panose="020B0603020202020204"/>
                <a:cs typeface="Trebuchet MS" panose="020B0603020202020204"/>
              </a:rPr>
              <a:t>n</a:t>
            </a:r>
            <a:r>
              <a:rPr sz="3000" b="1" dirty="0">
                <a:solidFill>
                  <a:srgbClr val="524F4E"/>
                </a:solidFill>
                <a:latin typeface="Trebuchet MS" panose="020B0603020202020204"/>
                <a:cs typeface="Trebuchet MS" panose="020B0603020202020204"/>
              </a:rPr>
              <a:t>	</a:t>
            </a:r>
            <a:r>
              <a:rPr sz="3000" b="1" spc="-135" dirty="0">
                <a:solidFill>
                  <a:srgbClr val="524F4E"/>
                </a:solidFill>
                <a:latin typeface="Trebuchet MS" panose="020B0603020202020204"/>
                <a:cs typeface="Trebuchet MS" panose="020B0603020202020204"/>
              </a:rPr>
              <a:t>i</a:t>
            </a:r>
            <a:r>
              <a:rPr sz="3000" b="1" spc="-114" dirty="0">
                <a:solidFill>
                  <a:srgbClr val="524F4E"/>
                </a:solidFill>
                <a:latin typeface="Trebuchet MS" panose="020B0603020202020204"/>
                <a:cs typeface="Trebuchet MS" panose="020B0603020202020204"/>
              </a:rPr>
              <a:t>n</a:t>
            </a:r>
            <a:r>
              <a:rPr sz="3000" b="1" spc="-145" dirty="0">
                <a:solidFill>
                  <a:srgbClr val="524F4E"/>
                </a:solidFill>
                <a:latin typeface="Trebuchet MS" panose="020B0603020202020204"/>
                <a:cs typeface="Trebuchet MS" panose="020B0603020202020204"/>
              </a:rPr>
              <a:t>t</a:t>
            </a:r>
            <a:r>
              <a:rPr sz="3000" b="1" spc="-225" dirty="0">
                <a:solidFill>
                  <a:srgbClr val="524F4E"/>
                </a:solidFill>
                <a:latin typeface="Trebuchet MS" panose="020B0603020202020204"/>
                <a:cs typeface="Trebuchet MS" panose="020B0603020202020204"/>
              </a:rPr>
              <a:t>e</a:t>
            </a:r>
            <a:r>
              <a:rPr sz="3000" b="1" spc="-204" dirty="0">
                <a:solidFill>
                  <a:srgbClr val="524F4E"/>
                </a:solidFill>
                <a:latin typeface="Trebuchet MS" panose="020B0603020202020204"/>
                <a:cs typeface="Trebuchet MS" panose="020B0603020202020204"/>
              </a:rPr>
              <a:t>r</a:t>
            </a:r>
            <a:r>
              <a:rPr sz="3000" b="1" spc="-114" dirty="0">
                <a:solidFill>
                  <a:srgbClr val="524F4E"/>
                </a:solidFill>
                <a:latin typeface="Trebuchet MS" panose="020B0603020202020204"/>
                <a:cs typeface="Trebuchet MS" panose="020B0603020202020204"/>
              </a:rPr>
              <a:t>n</a:t>
            </a:r>
            <a:r>
              <a:rPr sz="3000" b="1" spc="-75" dirty="0">
                <a:solidFill>
                  <a:srgbClr val="524F4E"/>
                </a:solidFill>
                <a:latin typeface="Trebuchet MS" panose="020B0603020202020204"/>
                <a:cs typeface="Trebuchet MS" panose="020B0603020202020204"/>
              </a:rPr>
              <a:t>a</a:t>
            </a:r>
            <a:r>
              <a:rPr sz="3000" b="1" spc="-95" dirty="0">
                <a:solidFill>
                  <a:srgbClr val="524F4E"/>
                </a:solidFill>
                <a:latin typeface="Trebuchet MS" panose="020B0603020202020204"/>
                <a:cs typeface="Trebuchet MS" panose="020B0603020202020204"/>
              </a:rPr>
              <a:t>l</a:t>
            </a:r>
            <a:r>
              <a:rPr sz="3000" b="1" dirty="0">
                <a:solidFill>
                  <a:srgbClr val="524F4E"/>
                </a:solidFill>
                <a:latin typeface="Trebuchet MS" panose="020B0603020202020204"/>
                <a:cs typeface="Trebuchet MS" panose="020B0603020202020204"/>
              </a:rPr>
              <a:t>	</a:t>
            </a:r>
            <a:r>
              <a:rPr sz="3000" b="1" spc="-120" dirty="0">
                <a:solidFill>
                  <a:srgbClr val="524F4E"/>
                </a:solidFill>
                <a:latin typeface="Trebuchet MS" panose="020B0603020202020204"/>
                <a:cs typeface="Trebuchet MS" panose="020B0603020202020204"/>
              </a:rPr>
              <a:t>C</a:t>
            </a:r>
            <a:r>
              <a:rPr sz="3000" b="1" spc="80" dirty="0">
                <a:solidFill>
                  <a:srgbClr val="524F4E"/>
                </a:solidFill>
                <a:latin typeface="Trebuchet MS" panose="020B0603020202020204"/>
                <a:cs typeface="Trebuchet MS" panose="020B0603020202020204"/>
              </a:rPr>
              <a:t>S</a:t>
            </a:r>
            <a:r>
              <a:rPr sz="3000" b="1" spc="85" dirty="0">
                <a:solidFill>
                  <a:srgbClr val="524F4E"/>
                </a:solidFill>
                <a:latin typeface="Trebuchet MS" panose="020B0603020202020204"/>
                <a:cs typeface="Trebuchet MS" panose="020B0603020202020204"/>
              </a:rPr>
              <a:t>S</a:t>
            </a:r>
            <a:r>
              <a:rPr sz="3000" b="1" dirty="0">
                <a:solidFill>
                  <a:srgbClr val="524F4E"/>
                </a:solidFill>
                <a:latin typeface="Trebuchet MS" panose="020B0603020202020204"/>
                <a:cs typeface="Trebuchet MS" panose="020B0603020202020204"/>
              </a:rPr>
              <a:t>	</a:t>
            </a:r>
            <a:r>
              <a:rPr sz="3000" b="1" spc="-135" dirty="0">
                <a:solidFill>
                  <a:srgbClr val="524F4E"/>
                </a:solidFill>
                <a:latin typeface="Trebuchet MS" panose="020B0603020202020204"/>
                <a:cs typeface="Trebuchet MS" panose="020B0603020202020204"/>
              </a:rPr>
              <a:t>i</a:t>
            </a:r>
            <a:r>
              <a:rPr sz="3000" b="1" spc="-15" dirty="0">
                <a:solidFill>
                  <a:srgbClr val="524F4E"/>
                </a:solidFill>
                <a:latin typeface="Trebuchet MS" panose="020B0603020202020204"/>
                <a:cs typeface="Trebuchet MS" panose="020B0603020202020204"/>
              </a:rPr>
              <a:t>s</a:t>
            </a:r>
            <a:endParaRPr sz="3000">
              <a:latin typeface="Trebuchet MS" panose="020B0603020202020204"/>
              <a:cs typeface="Trebuchet MS" panose="020B0603020202020204"/>
            </a:endParaRPr>
          </a:p>
        </p:txBody>
      </p:sp>
      <p:sp>
        <p:nvSpPr>
          <p:cNvPr id="29" name="object 29"/>
          <p:cNvSpPr txBox="1"/>
          <p:nvPr/>
        </p:nvSpPr>
        <p:spPr>
          <a:xfrm>
            <a:off x="8953754" y="6854920"/>
            <a:ext cx="3606800" cy="482600"/>
          </a:xfrm>
          <a:prstGeom prst="rect">
            <a:avLst/>
          </a:prstGeom>
        </p:spPr>
        <p:txBody>
          <a:bodyPr vert="horz" wrap="square" lIns="0" tIns="12700" rIns="0" bIns="0" rtlCol="0">
            <a:spAutoFit/>
          </a:bodyPr>
          <a:lstStyle/>
          <a:p>
            <a:pPr marL="12700">
              <a:lnSpc>
                <a:spcPct val="100000"/>
              </a:lnSpc>
              <a:spcBef>
                <a:spcPts val="100"/>
              </a:spcBef>
            </a:pPr>
            <a:r>
              <a:rPr sz="3000" b="1" spc="-110" dirty="0">
                <a:solidFill>
                  <a:srgbClr val="524F4E"/>
                </a:solidFill>
                <a:latin typeface="Trebuchet MS" panose="020B0603020202020204"/>
                <a:cs typeface="Trebuchet MS" panose="020B0603020202020204"/>
              </a:rPr>
              <a:t>used </a:t>
            </a:r>
            <a:r>
              <a:rPr sz="3000" b="1" spc="-105" dirty="0">
                <a:solidFill>
                  <a:srgbClr val="524F4E"/>
                </a:solidFill>
                <a:latin typeface="Trebuchet MS" panose="020B0603020202020204"/>
                <a:cs typeface="Trebuchet MS" panose="020B0603020202020204"/>
              </a:rPr>
              <a:t>to </a:t>
            </a:r>
            <a:r>
              <a:rPr sz="3000" b="1" spc="-160" dirty="0">
                <a:solidFill>
                  <a:srgbClr val="524F4E"/>
                </a:solidFill>
                <a:latin typeface="Trebuchet MS" panose="020B0603020202020204"/>
                <a:cs typeface="Trebuchet MS" panose="020B0603020202020204"/>
              </a:rPr>
              <a:t>define </a:t>
            </a:r>
            <a:r>
              <a:rPr sz="3000" b="1" spc="-70" dirty="0">
                <a:solidFill>
                  <a:srgbClr val="524F4E"/>
                </a:solidFill>
                <a:latin typeface="Trebuchet MS" panose="020B0603020202020204"/>
                <a:cs typeface="Trebuchet MS" panose="020B0603020202020204"/>
              </a:rPr>
              <a:t>a</a:t>
            </a:r>
            <a:r>
              <a:rPr sz="3000" b="1" spc="445" dirty="0">
                <a:solidFill>
                  <a:srgbClr val="524F4E"/>
                </a:solidFill>
                <a:latin typeface="Trebuchet MS" panose="020B0603020202020204"/>
                <a:cs typeface="Trebuchet MS" panose="020B0603020202020204"/>
              </a:rPr>
              <a:t> </a:t>
            </a:r>
            <a:r>
              <a:rPr sz="3000" b="1" spc="-130" dirty="0">
                <a:solidFill>
                  <a:srgbClr val="524F4E"/>
                </a:solidFill>
                <a:latin typeface="Trebuchet MS" panose="020B0603020202020204"/>
                <a:cs typeface="Trebuchet MS" panose="020B0603020202020204"/>
              </a:rPr>
              <a:t>style</a:t>
            </a:r>
            <a:endParaRPr sz="3000">
              <a:latin typeface="Trebuchet MS" panose="020B0603020202020204"/>
              <a:cs typeface="Trebuchet MS" panose="020B0603020202020204"/>
            </a:endParaRPr>
          </a:p>
        </p:txBody>
      </p:sp>
      <p:sp>
        <p:nvSpPr>
          <p:cNvPr id="30" name="object 30"/>
          <p:cNvSpPr txBox="1"/>
          <p:nvPr/>
        </p:nvSpPr>
        <p:spPr>
          <a:xfrm>
            <a:off x="8953754" y="7264495"/>
            <a:ext cx="3613785" cy="482600"/>
          </a:xfrm>
          <a:prstGeom prst="rect">
            <a:avLst/>
          </a:prstGeom>
        </p:spPr>
        <p:txBody>
          <a:bodyPr vert="horz" wrap="square" lIns="0" tIns="12700" rIns="0" bIns="0" rtlCol="0">
            <a:spAutoFit/>
          </a:bodyPr>
          <a:lstStyle/>
          <a:p>
            <a:pPr marL="12700">
              <a:lnSpc>
                <a:spcPct val="100000"/>
              </a:lnSpc>
              <a:spcBef>
                <a:spcPts val="100"/>
              </a:spcBef>
              <a:tabLst>
                <a:tab pos="822960" algn="l"/>
                <a:tab pos="1367790" algn="l"/>
                <a:tab pos="2674620" algn="l"/>
              </a:tabLst>
            </a:pPr>
            <a:r>
              <a:rPr sz="3000" b="1" spc="-200" dirty="0">
                <a:solidFill>
                  <a:srgbClr val="524F4E"/>
                </a:solidFill>
                <a:latin typeface="Trebuchet MS" panose="020B0603020202020204"/>
                <a:cs typeface="Trebuchet MS" panose="020B0603020202020204"/>
              </a:rPr>
              <a:t>f</a:t>
            </a:r>
            <a:r>
              <a:rPr sz="3000" b="1" spc="-65" dirty="0">
                <a:solidFill>
                  <a:srgbClr val="524F4E"/>
                </a:solidFill>
                <a:latin typeface="Trebuchet MS" panose="020B0603020202020204"/>
                <a:cs typeface="Trebuchet MS" panose="020B0603020202020204"/>
              </a:rPr>
              <a:t>o</a:t>
            </a:r>
            <a:r>
              <a:rPr sz="3000" b="1" spc="-200" dirty="0">
                <a:solidFill>
                  <a:srgbClr val="524F4E"/>
                </a:solidFill>
                <a:latin typeface="Trebuchet MS" panose="020B0603020202020204"/>
                <a:cs typeface="Trebuchet MS" panose="020B0603020202020204"/>
              </a:rPr>
              <a:t>r</a:t>
            </a:r>
            <a:r>
              <a:rPr sz="3000" b="1" dirty="0">
                <a:solidFill>
                  <a:srgbClr val="524F4E"/>
                </a:solidFill>
                <a:latin typeface="Trebuchet MS" panose="020B0603020202020204"/>
                <a:cs typeface="Trebuchet MS" panose="020B0603020202020204"/>
              </a:rPr>
              <a:t>	</a:t>
            </a:r>
            <a:r>
              <a:rPr sz="3000" b="1" spc="-70" dirty="0">
                <a:solidFill>
                  <a:srgbClr val="524F4E"/>
                </a:solidFill>
                <a:latin typeface="Trebuchet MS" panose="020B0603020202020204"/>
                <a:cs typeface="Trebuchet MS" panose="020B0603020202020204"/>
              </a:rPr>
              <a:t>a</a:t>
            </a:r>
            <a:r>
              <a:rPr sz="3000" b="1" dirty="0">
                <a:solidFill>
                  <a:srgbClr val="524F4E"/>
                </a:solidFill>
                <a:latin typeface="Trebuchet MS" panose="020B0603020202020204"/>
                <a:cs typeface="Trebuchet MS" panose="020B0603020202020204"/>
              </a:rPr>
              <a:t>	</a:t>
            </a:r>
            <a:r>
              <a:rPr sz="3000" b="1" spc="-20" dirty="0">
                <a:solidFill>
                  <a:srgbClr val="524F4E"/>
                </a:solidFill>
                <a:latin typeface="Trebuchet MS" panose="020B0603020202020204"/>
                <a:cs typeface="Trebuchet MS" panose="020B0603020202020204"/>
              </a:rPr>
              <a:t>s</a:t>
            </a:r>
            <a:r>
              <a:rPr sz="3000" b="1" spc="-135" dirty="0">
                <a:solidFill>
                  <a:srgbClr val="524F4E"/>
                </a:solidFill>
                <a:latin typeface="Trebuchet MS" panose="020B0603020202020204"/>
                <a:cs typeface="Trebuchet MS" panose="020B0603020202020204"/>
              </a:rPr>
              <a:t>i</a:t>
            </a:r>
            <a:r>
              <a:rPr sz="3000" b="1" spc="-114" dirty="0">
                <a:solidFill>
                  <a:srgbClr val="524F4E"/>
                </a:solidFill>
                <a:latin typeface="Trebuchet MS" panose="020B0603020202020204"/>
                <a:cs typeface="Trebuchet MS" panose="020B0603020202020204"/>
              </a:rPr>
              <a:t>n</a:t>
            </a:r>
            <a:r>
              <a:rPr sz="3000" b="1" spc="25" dirty="0">
                <a:solidFill>
                  <a:srgbClr val="524F4E"/>
                </a:solidFill>
                <a:latin typeface="Trebuchet MS" panose="020B0603020202020204"/>
                <a:cs typeface="Trebuchet MS" panose="020B0603020202020204"/>
              </a:rPr>
              <a:t>g</a:t>
            </a:r>
            <a:r>
              <a:rPr sz="3000" b="1" spc="-100" dirty="0">
                <a:solidFill>
                  <a:srgbClr val="524F4E"/>
                </a:solidFill>
                <a:latin typeface="Trebuchet MS" panose="020B0603020202020204"/>
                <a:cs typeface="Trebuchet MS" panose="020B0603020202020204"/>
              </a:rPr>
              <a:t>l</a:t>
            </a:r>
            <a:r>
              <a:rPr sz="3000" b="1" spc="-220" dirty="0">
                <a:solidFill>
                  <a:srgbClr val="524F4E"/>
                </a:solidFill>
                <a:latin typeface="Trebuchet MS" panose="020B0603020202020204"/>
                <a:cs typeface="Trebuchet MS" panose="020B0603020202020204"/>
              </a:rPr>
              <a:t>e</a:t>
            </a:r>
            <a:r>
              <a:rPr sz="3000" b="1" dirty="0">
                <a:solidFill>
                  <a:srgbClr val="524F4E"/>
                </a:solidFill>
                <a:latin typeface="Trebuchet MS" panose="020B0603020202020204"/>
                <a:cs typeface="Trebuchet MS" panose="020B0603020202020204"/>
              </a:rPr>
              <a:t>	</a:t>
            </a:r>
            <a:r>
              <a:rPr sz="3000" b="1" spc="-85" dirty="0">
                <a:solidFill>
                  <a:srgbClr val="524F4E"/>
                </a:solidFill>
                <a:latin typeface="Trebuchet MS" panose="020B0603020202020204"/>
                <a:cs typeface="Trebuchet MS" panose="020B0603020202020204"/>
              </a:rPr>
              <a:t>H</a:t>
            </a:r>
            <a:r>
              <a:rPr sz="3000" b="1" spc="-215" dirty="0">
                <a:solidFill>
                  <a:srgbClr val="524F4E"/>
                </a:solidFill>
                <a:latin typeface="Trebuchet MS" panose="020B0603020202020204"/>
                <a:cs typeface="Trebuchet MS" panose="020B0603020202020204"/>
              </a:rPr>
              <a:t>T</a:t>
            </a:r>
            <a:r>
              <a:rPr sz="3000" b="1" spc="-30" dirty="0">
                <a:solidFill>
                  <a:srgbClr val="524F4E"/>
                </a:solidFill>
                <a:latin typeface="Trebuchet MS" panose="020B0603020202020204"/>
                <a:cs typeface="Trebuchet MS" panose="020B0603020202020204"/>
              </a:rPr>
              <a:t>M</a:t>
            </a:r>
            <a:r>
              <a:rPr sz="3000" b="1" spc="-175" dirty="0">
                <a:solidFill>
                  <a:srgbClr val="524F4E"/>
                </a:solidFill>
                <a:latin typeface="Trebuchet MS" panose="020B0603020202020204"/>
                <a:cs typeface="Trebuchet MS" panose="020B0603020202020204"/>
              </a:rPr>
              <a:t>L</a:t>
            </a:r>
            <a:endParaRPr sz="3000">
              <a:latin typeface="Trebuchet MS" panose="020B0603020202020204"/>
              <a:cs typeface="Trebuchet MS" panose="020B0603020202020204"/>
            </a:endParaRPr>
          </a:p>
        </p:txBody>
      </p:sp>
      <p:sp>
        <p:nvSpPr>
          <p:cNvPr id="31" name="object 31"/>
          <p:cNvSpPr txBox="1"/>
          <p:nvPr/>
        </p:nvSpPr>
        <p:spPr>
          <a:xfrm>
            <a:off x="8953754" y="7674070"/>
            <a:ext cx="3610610" cy="482600"/>
          </a:xfrm>
          <a:prstGeom prst="rect">
            <a:avLst/>
          </a:prstGeom>
        </p:spPr>
        <p:txBody>
          <a:bodyPr vert="horz" wrap="square" lIns="0" tIns="12700" rIns="0" bIns="0" rtlCol="0">
            <a:spAutoFit/>
          </a:bodyPr>
          <a:lstStyle/>
          <a:p>
            <a:pPr marL="12700">
              <a:lnSpc>
                <a:spcPct val="100000"/>
              </a:lnSpc>
              <a:spcBef>
                <a:spcPts val="100"/>
              </a:spcBef>
            </a:pPr>
            <a:r>
              <a:rPr sz="3000" b="1" spc="-130" dirty="0">
                <a:solidFill>
                  <a:srgbClr val="524F4E"/>
                </a:solidFill>
                <a:latin typeface="Trebuchet MS" panose="020B0603020202020204"/>
                <a:cs typeface="Trebuchet MS" panose="020B0603020202020204"/>
              </a:rPr>
              <a:t>page. </a:t>
            </a:r>
            <a:r>
              <a:rPr sz="3000" b="1" spc="-180" dirty="0">
                <a:solidFill>
                  <a:srgbClr val="524F4E"/>
                </a:solidFill>
                <a:latin typeface="Trebuchet MS" panose="020B0603020202020204"/>
                <a:cs typeface="Trebuchet MS" panose="020B0603020202020204"/>
              </a:rPr>
              <a:t>An </a:t>
            </a:r>
            <a:r>
              <a:rPr sz="3000" b="1" spc="-140" dirty="0">
                <a:solidFill>
                  <a:srgbClr val="524F4E"/>
                </a:solidFill>
                <a:latin typeface="Trebuchet MS" panose="020B0603020202020204"/>
                <a:cs typeface="Trebuchet MS" panose="020B0603020202020204"/>
              </a:rPr>
              <a:t>internal</a:t>
            </a:r>
            <a:r>
              <a:rPr sz="3000" b="1" spc="385" dirty="0">
                <a:solidFill>
                  <a:srgbClr val="524F4E"/>
                </a:solidFill>
                <a:latin typeface="Trebuchet MS" panose="020B0603020202020204"/>
                <a:cs typeface="Trebuchet MS" panose="020B0603020202020204"/>
              </a:rPr>
              <a:t> </a:t>
            </a:r>
            <a:r>
              <a:rPr sz="3000" b="1" spc="15" dirty="0">
                <a:solidFill>
                  <a:srgbClr val="524F4E"/>
                </a:solidFill>
                <a:latin typeface="Trebuchet MS" panose="020B0603020202020204"/>
                <a:cs typeface="Trebuchet MS" panose="020B0603020202020204"/>
              </a:rPr>
              <a:t>CSS</a:t>
            </a:r>
            <a:endParaRPr sz="3000">
              <a:latin typeface="Trebuchet MS" panose="020B0603020202020204"/>
              <a:cs typeface="Trebuchet MS" panose="020B0603020202020204"/>
            </a:endParaRPr>
          </a:p>
        </p:txBody>
      </p:sp>
      <p:sp>
        <p:nvSpPr>
          <p:cNvPr id="32" name="object 32"/>
          <p:cNvSpPr txBox="1"/>
          <p:nvPr/>
        </p:nvSpPr>
        <p:spPr>
          <a:xfrm>
            <a:off x="8953754" y="8083645"/>
            <a:ext cx="3609340" cy="482600"/>
          </a:xfrm>
          <a:prstGeom prst="rect">
            <a:avLst/>
          </a:prstGeom>
        </p:spPr>
        <p:txBody>
          <a:bodyPr vert="horz" wrap="square" lIns="0" tIns="12700" rIns="0" bIns="0" rtlCol="0">
            <a:spAutoFit/>
          </a:bodyPr>
          <a:lstStyle/>
          <a:p>
            <a:pPr marL="12700">
              <a:lnSpc>
                <a:spcPct val="100000"/>
              </a:lnSpc>
              <a:spcBef>
                <a:spcPts val="100"/>
              </a:spcBef>
              <a:tabLst>
                <a:tab pos="687705" algn="l"/>
                <a:tab pos="2336800" algn="l"/>
                <a:tab pos="3061335" algn="l"/>
              </a:tabLst>
            </a:pPr>
            <a:r>
              <a:rPr sz="3000" b="1" spc="-135" dirty="0">
                <a:solidFill>
                  <a:srgbClr val="524F4E"/>
                </a:solidFill>
                <a:latin typeface="Trebuchet MS" panose="020B0603020202020204"/>
                <a:cs typeface="Trebuchet MS" panose="020B0603020202020204"/>
              </a:rPr>
              <a:t>i</a:t>
            </a:r>
            <a:r>
              <a:rPr sz="3000" b="1" spc="-15" dirty="0">
                <a:solidFill>
                  <a:srgbClr val="524F4E"/>
                </a:solidFill>
                <a:latin typeface="Trebuchet MS" panose="020B0603020202020204"/>
                <a:cs typeface="Trebuchet MS" panose="020B0603020202020204"/>
              </a:rPr>
              <a:t>s</a:t>
            </a:r>
            <a:r>
              <a:rPr sz="3000" b="1" dirty="0">
                <a:solidFill>
                  <a:srgbClr val="524F4E"/>
                </a:solidFill>
                <a:latin typeface="Trebuchet MS" panose="020B0603020202020204"/>
                <a:cs typeface="Trebuchet MS" panose="020B0603020202020204"/>
              </a:rPr>
              <a:t>	</a:t>
            </a:r>
            <a:r>
              <a:rPr sz="3000" b="1" spc="-70" dirty="0">
                <a:solidFill>
                  <a:srgbClr val="524F4E"/>
                </a:solidFill>
                <a:latin typeface="Trebuchet MS" panose="020B0603020202020204"/>
                <a:cs typeface="Trebuchet MS" panose="020B0603020202020204"/>
              </a:rPr>
              <a:t>d</a:t>
            </a:r>
            <a:r>
              <a:rPr sz="3000" b="1" spc="-225" dirty="0">
                <a:solidFill>
                  <a:srgbClr val="524F4E"/>
                </a:solidFill>
                <a:latin typeface="Trebuchet MS" panose="020B0603020202020204"/>
                <a:cs typeface="Trebuchet MS" panose="020B0603020202020204"/>
              </a:rPr>
              <a:t>e</a:t>
            </a:r>
            <a:r>
              <a:rPr sz="3000" b="1" spc="-200" dirty="0">
                <a:solidFill>
                  <a:srgbClr val="524F4E"/>
                </a:solidFill>
                <a:latin typeface="Trebuchet MS" panose="020B0603020202020204"/>
                <a:cs typeface="Trebuchet MS" panose="020B0603020202020204"/>
              </a:rPr>
              <a:t>f</a:t>
            </a:r>
            <a:r>
              <a:rPr sz="3000" b="1" spc="-135" dirty="0">
                <a:solidFill>
                  <a:srgbClr val="524F4E"/>
                </a:solidFill>
                <a:latin typeface="Trebuchet MS" panose="020B0603020202020204"/>
                <a:cs typeface="Trebuchet MS" panose="020B0603020202020204"/>
              </a:rPr>
              <a:t>i</a:t>
            </a:r>
            <a:r>
              <a:rPr sz="3000" b="1" spc="-114" dirty="0">
                <a:solidFill>
                  <a:srgbClr val="524F4E"/>
                </a:solidFill>
                <a:latin typeface="Trebuchet MS" panose="020B0603020202020204"/>
                <a:cs typeface="Trebuchet MS" panose="020B0603020202020204"/>
              </a:rPr>
              <a:t>n</a:t>
            </a:r>
            <a:r>
              <a:rPr sz="3000" b="1" spc="-225" dirty="0">
                <a:solidFill>
                  <a:srgbClr val="524F4E"/>
                </a:solidFill>
                <a:latin typeface="Trebuchet MS" panose="020B0603020202020204"/>
                <a:cs typeface="Trebuchet MS" panose="020B0603020202020204"/>
              </a:rPr>
              <a:t>e</a:t>
            </a:r>
            <a:r>
              <a:rPr sz="3000" b="1" spc="-65" dirty="0">
                <a:solidFill>
                  <a:srgbClr val="524F4E"/>
                </a:solidFill>
                <a:latin typeface="Trebuchet MS" panose="020B0603020202020204"/>
                <a:cs typeface="Trebuchet MS" panose="020B0603020202020204"/>
              </a:rPr>
              <a:t>d</a:t>
            </a:r>
            <a:r>
              <a:rPr sz="3000" b="1" dirty="0">
                <a:solidFill>
                  <a:srgbClr val="524F4E"/>
                </a:solidFill>
                <a:latin typeface="Trebuchet MS" panose="020B0603020202020204"/>
                <a:cs typeface="Trebuchet MS" panose="020B0603020202020204"/>
              </a:rPr>
              <a:t>	</a:t>
            </a:r>
            <a:r>
              <a:rPr sz="3000" b="1" spc="-135" dirty="0">
                <a:solidFill>
                  <a:srgbClr val="524F4E"/>
                </a:solidFill>
                <a:latin typeface="Trebuchet MS" panose="020B0603020202020204"/>
                <a:cs typeface="Trebuchet MS" panose="020B0603020202020204"/>
              </a:rPr>
              <a:t>i</a:t>
            </a:r>
            <a:r>
              <a:rPr sz="3000" b="1" spc="-110" dirty="0">
                <a:solidFill>
                  <a:srgbClr val="524F4E"/>
                </a:solidFill>
                <a:latin typeface="Trebuchet MS" panose="020B0603020202020204"/>
                <a:cs typeface="Trebuchet MS" panose="020B0603020202020204"/>
              </a:rPr>
              <a:t>n</a:t>
            </a:r>
            <a:r>
              <a:rPr sz="3000" b="1" dirty="0">
                <a:solidFill>
                  <a:srgbClr val="524F4E"/>
                </a:solidFill>
                <a:latin typeface="Trebuchet MS" panose="020B0603020202020204"/>
                <a:cs typeface="Trebuchet MS" panose="020B0603020202020204"/>
              </a:rPr>
              <a:t>	</a:t>
            </a:r>
            <a:r>
              <a:rPr sz="3000" b="1" spc="-145" dirty="0">
                <a:solidFill>
                  <a:srgbClr val="524F4E"/>
                </a:solidFill>
                <a:latin typeface="Trebuchet MS" panose="020B0603020202020204"/>
                <a:cs typeface="Trebuchet MS" panose="020B0603020202020204"/>
              </a:rPr>
              <a:t>t</a:t>
            </a:r>
            <a:r>
              <a:rPr sz="3000" b="1" spc="-130" dirty="0">
                <a:solidFill>
                  <a:srgbClr val="524F4E"/>
                </a:solidFill>
                <a:latin typeface="Trebuchet MS" panose="020B0603020202020204"/>
                <a:cs typeface="Trebuchet MS" panose="020B0603020202020204"/>
              </a:rPr>
              <a:t>h</a:t>
            </a:r>
            <a:r>
              <a:rPr sz="3000" b="1" spc="-220" dirty="0">
                <a:solidFill>
                  <a:srgbClr val="524F4E"/>
                </a:solidFill>
                <a:latin typeface="Trebuchet MS" panose="020B0603020202020204"/>
                <a:cs typeface="Trebuchet MS" panose="020B0603020202020204"/>
              </a:rPr>
              <a:t>e</a:t>
            </a:r>
            <a:endParaRPr sz="3000">
              <a:latin typeface="Trebuchet MS" panose="020B0603020202020204"/>
              <a:cs typeface="Trebuchet MS" panose="020B0603020202020204"/>
            </a:endParaRPr>
          </a:p>
        </p:txBody>
      </p:sp>
      <p:sp>
        <p:nvSpPr>
          <p:cNvPr id="33" name="object 33"/>
          <p:cNvSpPr txBox="1"/>
          <p:nvPr/>
        </p:nvSpPr>
        <p:spPr>
          <a:xfrm>
            <a:off x="8953754" y="8493220"/>
            <a:ext cx="3614420" cy="1301750"/>
          </a:xfrm>
          <a:prstGeom prst="rect">
            <a:avLst/>
          </a:prstGeom>
        </p:spPr>
        <p:txBody>
          <a:bodyPr vert="horz" wrap="square" lIns="0" tIns="65405" rIns="0" bIns="0" rtlCol="0">
            <a:spAutoFit/>
          </a:bodyPr>
          <a:lstStyle/>
          <a:p>
            <a:pPr marL="12700" marR="5080">
              <a:lnSpc>
                <a:spcPts val="3230"/>
              </a:lnSpc>
              <a:spcBef>
                <a:spcPts val="515"/>
              </a:spcBef>
              <a:tabLst>
                <a:tab pos="1119505" algn="l"/>
                <a:tab pos="2195195" algn="l"/>
                <a:tab pos="3404870" algn="l"/>
              </a:tabLst>
            </a:pPr>
            <a:r>
              <a:rPr sz="3000" b="1" spc="-165" dirty="0">
                <a:solidFill>
                  <a:srgbClr val="524F4E"/>
                </a:solidFill>
                <a:latin typeface="Trebuchet MS" panose="020B0603020202020204"/>
                <a:cs typeface="Trebuchet MS" panose="020B0603020202020204"/>
              </a:rPr>
              <a:t>&lt;head&gt; </a:t>
            </a:r>
            <a:r>
              <a:rPr sz="3000" b="1" spc="-125" dirty="0">
                <a:solidFill>
                  <a:srgbClr val="524F4E"/>
                </a:solidFill>
                <a:latin typeface="Trebuchet MS" panose="020B0603020202020204"/>
                <a:cs typeface="Trebuchet MS" panose="020B0603020202020204"/>
              </a:rPr>
              <a:t>section </a:t>
            </a:r>
            <a:r>
              <a:rPr sz="3000" b="1" spc="-130" dirty="0">
                <a:solidFill>
                  <a:srgbClr val="524F4E"/>
                </a:solidFill>
                <a:latin typeface="Trebuchet MS" panose="020B0603020202020204"/>
                <a:cs typeface="Trebuchet MS" panose="020B0603020202020204"/>
              </a:rPr>
              <a:t>of </a:t>
            </a:r>
            <a:r>
              <a:rPr sz="3000" b="1" spc="-90" dirty="0">
                <a:solidFill>
                  <a:srgbClr val="524F4E"/>
                </a:solidFill>
                <a:latin typeface="Trebuchet MS" panose="020B0603020202020204"/>
                <a:cs typeface="Trebuchet MS" panose="020B0603020202020204"/>
              </a:rPr>
              <a:t>an  </a:t>
            </a:r>
            <a:r>
              <a:rPr sz="3000" b="1" spc="-85" dirty="0">
                <a:solidFill>
                  <a:srgbClr val="524F4E"/>
                </a:solidFill>
                <a:latin typeface="Trebuchet MS" panose="020B0603020202020204"/>
                <a:cs typeface="Trebuchet MS" panose="020B0603020202020204"/>
              </a:rPr>
              <a:t>H</a:t>
            </a:r>
            <a:r>
              <a:rPr sz="3000" b="1" spc="-215" dirty="0">
                <a:solidFill>
                  <a:srgbClr val="524F4E"/>
                </a:solidFill>
                <a:latin typeface="Trebuchet MS" panose="020B0603020202020204"/>
                <a:cs typeface="Trebuchet MS" panose="020B0603020202020204"/>
              </a:rPr>
              <a:t>T</a:t>
            </a:r>
            <a:r>
              <a:rPr sz="3000" b="1" spc="-30" dirty="0">
                <a:solidFill>
                  <a:srgbClr val="524F4E"/>
                </a:solidFill>
                <a:latin typeface="Trebuchet MS" panose="020B0603020202020204"/>
                <a:cs typeface="Trebuchet MS" panose="020B0603020202020204"/>
              </a:rPr>
              <a:t>M</a:t>
            </a:r>
            <a:r>
              <a:rPr sz="3000" b="1" spc="-175" dirty="0">
                <a:solidFill>
                  <a:srgbClr val="524F4E"/>
                </a:solidFill>
                <a:latin typeface="Trebuchet MS" panose="020B0603020202020204"/>
                <a:cs typeface="Trebuchet MS" panose="020B0603020202020204"/>
              </a:rPr>
              <a:t>L</a:t>
            </a:r>
            <a:r>
              <a:rPr sz="3000" b="1" dirty="0">
                <a:solidFill>
                  <a:srgbClr val="524F4E"/>
                </a:solidFill>
                <a:latin typeface="Trebuchet MS" panose="020B0603020202020204"/>
                <a:cs typeface="Trebuchet MS" panose="020B0603020202020204"/>
              </a:rPr>
              <a:t>	</a:t>
            </a:r>
            <a:r>
              <a:rPr sz="3000" b="1" spc="-75" dirty="0">
                <a:solidFill>
                  <a:srgbClr val="524F4E"/>
                </a:solidFill>
                <a:latin typeface="Trebuchet MS" panose="020B0603020202020204"/>
                <a:cs typeface="Trebuchet MS" panose="020B0603020202020204"/>
              </a:rPr>
              <a:t>p</a:t>
            </a:r>
            <a:r>
              <a:rPr sz="3000" b="1" spc="-75" dirty="0">
                <a:solidFill>
                  <a:srgbClr val="524F4E"/>
                </a:solidFill>
                <a:latin typeface="Trebuchet MS" panose="020B0603020202020204"/>
                <a:cs typeface="Trebuchet MS" panose="020B0603020202020204"/>
              </a:rPr>
              <a:t>a</a:t>
            </a:r>
            <a:r>
              <a:rPr sz="3000" b="1" spc="25" dirty="0">
                <a:solidFill>
                  <a:srgbClr val="524F4E"/>
                </a:solidFill>
                <a:latin typeface="Trebuchet MS" panose="020B0603020202020204"/>
                <a:cs typeface="Trebuchet MS" panose="020B0603020202020204"/>
              </a:rPr>
              <a:t>g</a:t>
            </a:r>
            <a:r>
              <a:rPr sz="3000" b="1" spc="-225" dirty="0">
                <a:solidFill>
                  <a:srgbClr val="524F4E"/>
                </a:solidFill>
                <a:latin typeface="Trebuchet MS" panose="020B0603020202020204"/>
                <a:cs typeface="Trebuchet MS" panose="020B0603020202020204"/>
              </a:rPr>
              <a:t>e</a:t>
            </a:r>
            <a:r>
              <a:rPr sz="3000" b="1" spc="-310" dirty="0">
                <a:solidFill>
                  <a:srgbClr val="524F4E"/>
                </a:solidFill>
                <a:latin typeface="Trebuchet MS" panose="020B0603020202020204"/>
                <a:cs typeface="Trebuchet MS" panose="020B0603020202020204"/>
              </a:rPr>
              <a:t>,</a:t>
            </a:r>
            <a:r>
              <a:rPr sz="3000" b="1" dirty="0">
                <a:solidFill>
                  <a:srgbClr val="524F4E"/>
                </a:solidFill>
                <a:latin typeface="Trebuchet MS" panose="020B0603020202020204"/>
                <a:cs typeface="Trebuchet MS" panose="020B0603020202020204"/>
              </a:rPr>
              <a:t>	</a:t>
            </a:r>
            <a:r>
              <a:rPr sz="3000" b="1" spc="-155" dirty="0">
                <a:solidFill>
                  <a:srgbClr val="524F4E"/>
                </a:solidFill>
                <a:latin typeface="Trebuchet MS" panose="020B0603020202020204"/>
                <a:cs typeface="Trebuchet MS" panose="020B0603020202020204"/>
              </a:rPr>
              <a:t>w</a:t>
            </a:r>
            <a:r>
              <a:rPr sz="3000" b="1" spc="-135" dirty="0">
                <a:solidFill>
                  <a:srgbClr val="524F4E"/>
                </a:solidFill>
                <a:latin typeface="Trebuchet MS" panose="020B0603020202020204"/>
                <a:cs typeface="Trebuchet MS" panose="020B0603020202020204"/>
              </a:rPr>
              <a:t>i</a:t>
            </a:r>
            <a:r>
              <a:rPr sz="3000" b="1" spc="-145" dirty="0">
                <a:solidFill>
                  <a:srgbClr val="524F4E"/>
                </a:solidFill>
                <a:latin typeface="Trebuchet MS" panose="020B0603020202020204"/>
                <a:cs typeface="Trebuchet MS" panose="020B0603020202020204"/>
              </a:rPr>
              <a:t>t</a:t>
            </a:r>
            <a:r>
              <a:rPr sz="3000" b="1" spc="-130" dirty="0">
                <a:solidFill>
                  <a:srgbClr val="524F4E"/>
                </a:solidFill>
                <a:latin typeface="Trebuchet MS" panose="020B0603020202020204"/>
                <a:cs typeface="Trebuchet MS" panose="020B0603020202020204"/>
              </a:rPr>
              <a:t>h</a:t>
            </a:r>
            <a:r>
              <a:rPr sz="3000" b="1" spc="-135" dirty="0">
                <a:solidFill>
                  <a:srgbClr val="524F4E"/>
                </a:solidFill>
                <a:latin typeface="Trebuchet MS" panose="020B0603020202020204"/>
                <a:cs typeface="Trebuchet MS" panose="020B0603020202020204"/>
              </a:rPr>
              <a:t>i</a:t>
            </a:r>
            <a:r>
              <a:rPr sz="3000" b="1" spc="-110" dirty="0">
                <a:solidFill>
                  <a:srgbClr val="524F4E"/>
                </a:solidFill>
                <a:latin typeface="Trebuchet MS" panose="020B0603020202020204"/>
                <a:cs typeface="Trebuchet MS" panose="020B0603020202020204"/>
              </a:rPr>
              <a:t>n</a:t>
            </a:r>
            <a:r>
              <a:rPr sz="3000" b="1" dirty="0">
                <a:solidFill>
                  <a:srgbClr val="524F4E"/>
                </a:solidFill>
                <a:latin typeface="Trebuchet MS" panose="020B0603020202020204"/>
                <a:cs typeface="Trebuchet MS" panose="020B0603020202020204"/>
              </a:rPr>
              <a:t>	</a:t>
            </a:r>
            <a:r>
              <a:rPr sz="3000" b="1" spc="-70" dirty="0">
                <a:solidFill>
                  <a:srgbClr val="524F4E"/>
                </a:solidFill>
                <a:latin typeface="Trebuchet MS" panose="020B0603020202020204"/>
                <a:cs typeface="Trebuchet MS" panose="020B0603020202020204"/>
              </a:rPr>
              <a:t>a</a:t>
            </a:r>
            <a:endParaRPr sz="3000">
              <a:latin typeface="Trebuchet MS" panose="020B0603020202020204"/>
              <a:cs typeface="Trebuchet MS" panose="020B0603020202020204"/>
            </a:endParaRPr>
          </a:p>
          <a:p>
            <a:pPr marL="12700">
              <a:lnSpc>
                <a:spcPts val="3175"/>
              </a:lnSpc>
            </a:pPr>
            <a:r>
              <a:rPr sz="3000" b="1" spc="-165" dirty="0">
                <a:solidFill>
                  <a:srgbClr val="524F4E"/>
                </a:solidFill>
                <a:latin typeface="Trebuchet MS" panose="020B0603020202020204"/>
                <a:cs typeface="Trebuchet MS" panose="020B0603020202020204"/>
              </a:rPr>
              <a:t>&lt;style&gt;</a:t>
            </a:r>
            <a:r>
              <a:rPr sz="3000" b="1" spc="-310" dirty="0">
                <a:solidFill>
                  <a:srgbClr val="524F4E"/>
                </a:solidFill>
                <a:latin typeface="Trebuchet MS" panose="020B0603020202020204"/>
                <a:cs typeface="Trebuchet MS" panose="020B0603020202020204"/>
              </a:rPr>
              <a:t> </a:t>
            </a:r>
            <a:r>
              <a:rPr sz="3000" b="1" spc="-180" dirty="0">
                <a:solidFill>
                  <a:srgbClr val="524F4E"/>
                </a:solidFill>
                <a:latin typeface="Trebuchet MS" panose="020B0603020202020204"/>
                <a:cs typeface="Trebuchet MS" panose="020B0603020202020204"/>
              </a:rPr>
              <a:t>element.</a:t>
            </a:r>
            <a:endParaRPr sz="3000">
              <a:latin typeface="Trebuchet MS" panose="020B0603020202020204"/>
              <a:cs typeface="Trebuchet MS" panose="020B0603020202020204"/>
            </a:endParaRPr>
          </a:p>
        </p:txBody>
      </p:sp>
      <p:sp>
        <p:nvSpPr>
          <p:cNvPr id="34" name="Slide Number Placeholder 33"/>
          <p:cNvSpPr>
            <a:spLocks noGrp="1"/>
          </p:cNvSpPr>
          <p:nvPr>
            <p:ph type="sldNum" sz="quarter" idx="7"/>
          </p:nvPr>
        </p:nvSpPr>
        <p:spPr/>
        <p:txBody>
          <a:bodyPr/>
          <a:p>
            <a:fld id="{B6F15528-21DE-4FAA-801E-634DDDAF4B2B}"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5021</Words>
  <Application>WPS Presentation</Application>
  <PresentationFormat>On-screen Show (4:3)</PresentationFormat>
  <Paragraphs>225</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SimSun</vt:lpstr>
      <vt:lpstr>Wingdings</vt:lpstr>
      <vt:lpstr>Georgia</vt:lpstr>
      <vt:lpstr>Trebuchet MS</vt:lpstr>
      <vt:lpstr>Arial Black</vt:lpstr>
      <vt:lpstr>Times New Roman</vt:lpstr>
      <vt:lpstr>Calibri</vt:lpstr>
      <vt:lpstr>Comic Sans MS</vt:lpstr>
      <vt:lpstr>Arial</vt:lpstr>
      <vt:lpstr>Lucida Console</vt:lpstr>
      <vt:lpstr>Microsoft YaHei</vt:lpstr>
      <vt:lpstr>Arial Unicode MS</vt:lpstr>
      <vt:lpstr>Office Theme</vt:lpstr>
      <vt:lpstr>OBJECT ORIENTED  PROGRAMMING</vt:lpstr>
      <vt:lpstr>PowerPoint 演示文稿</vt:lpstr>
      <vt:lpstr>Why Optimistic Existance</vt:lpstr>
      <vt:lpstr>PowerPoint 演示文稿</vt:lpstr>
      <vt:lpstr>INTRODUCTION TO                           HTML</vt:lpstr>
      <vt:lpstr>HTML    PAGE   STRUCTURE</vt:lpstr>
      <vt:lpstr>HTML  TAGS</vt:lpstr>
      <vt:lpstr>PowerPoint 演示文稿</vt:lpstr>
      <vt:lpstr>INTRODUCTION  TO   CSS</vt:lpstr>
      <vt:lpstr>                                          	                                                 WITH CSS</vt:lpstr>
      <vt:lpstr>OBJECT ORIENTED CSS</vt:lpstr>
      <vt:lpstr>CSS TAGS</vt:lpstr>
      <vt:lpstr>INTRODUCTION TO JAVASCRIPT</vt:lpstr>
      <vt:lpstr>JavaScript Button Code</vt:lpstr>
      <vt:lpstr>Adding JavaScript</vt:lpstr>
      <vt:lpstr>PowerPoint 演示文稿</vt:lpstr>
      <vt:lpstr>BENIFITS OF OPTIMISTIC EXISTANCE</vt:lpstr>
      <vt:lpstr>UPGRADES NEEDED</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Bindu John</dc:creator>
  <cp:keywords>DAEtd0u3zQI,BAD94-GCYkQ</cp:keywords>
  <cp:lastModifiedBy>rsjoh</cp:lastModifiedBy>
  <cp:revision>29</cp:revision>
  <dcterms:created xsi:type="dcterms:W3CDTF">2021-10-24T11:18:00Z</dcterms:created>
  <dcterms:modified xsi:type="dcterms:W3CDTF">2021-11-13T02:32:51Z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2021-10-25T03:30:00Z</vt:filetime>
  </property>
  <property fmtid="{D5CDD505-2E9C-101B-9397-08002B2CF9AE}" pid="3" name="Creator">
    <vt:lpwstr>Canva</vt:lpwstr>
  </property>
  <property fmtid="{D5CDD505-2E9C-101B-9397-08002B2CF9AE}" pid="4" name="LastSaved">
    <vt:filetime>2021-10-25T03:30:00Z</vt:filetime>
  </property>
  <property fmtid="{D5CDD505-2E9C-101B-9397-08002B2CF9AE}" pid="5" name="ICV">
    <vt:lpwstr>4358A353D4194C588A4CA6D4C3FF5B03</vt:lpwstr>
  </property>
  <property fmtid="{D5CDD505-2E9C-101B-9397-08002B2CF9AE}" pid="6" name="KSOProductBuildVer">
    <vt:lpwstr>1033-11.2.0.10351</vt:lpwstr>
  </property>
</Properties>
</file>